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830"/>
    <a:srgbClr val="001A49"/>
    <a:srgbClr val="9AD9E9"/>
    <a:srgbClr val="006653"/>
    <a:srgbClr val="339966"/>
    <a:srgbClr val="00808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0ECD55E0-52CF-4B16-99F5-46D7B4EBA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91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941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A099F121-61DB-474A-9547-27A031C16C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545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9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19812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7912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8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6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pic>
        <p:nvPicPr>
          <p:cNvPr id="5" name="Picture 9" descr="82263a_GRNTS_CPS PPT Templatetitlefooter_FN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21363"/>
            <a:ext cx="91440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381000" y="64770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April 2012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38600"/>
            <a:ext cx="7772400" cy="871006"/>
          </a:xfrm>
        </p:spPr>
        <p:txBody>
          <a:bodyPr anchor="t"/>
          <a:lstStyle>
            <a:lvl1pPr algn="ctr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665" y="4953000"/>
            <a:ext cx="7772400" cy="457200"/>
          </a:xfrm>
        </p:spPr>
        <p:txBody>
          <a:bodyPr anchor="b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658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0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21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64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1925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212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cpspptfoot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8963"/>
            <a:ext cx="91440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22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924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924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r>
              <a:rPr lang="en-US" smtClean="0"/>
              <a:t>Third level</a:t>
            </a:r>
          </a:p>
          <a:p>
            <a:pPr lvl="1"/>
            <a:r>
              <a:rPr lang="en-US" smtClean="0"/>
              <a:t>Fourth level</a:t>
            </a:r>
          </a:p>
          <a:p>
            <a:pPr lvl="2"/>
            <a:r>
              <a:rPr lang="en-US" smtClean="0"/>
              <a:t>Fifth level</a:t>
            </a:r>
          </a:p>
        </p:txBody>
      </p:sp>
      <p:sp>
        <p:nvSpPr>
          <p:cNvPr id="196614" name="Rectangle 6"/>
          <p:cNvSpPr>
            <a:spLocks noChangeArrowheads="1"/>
          </p:cNvSpPr>
          <p:nvPr userDrawn="1"/>
        </p:nvSpPr>
        <p:spPr bwMode="auto">
          <a:xfrm>
            <a:off x="381000" y="5791200"/>
            <a:ext cx="3200400" cy="381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700" dirty="0"/>
              <a:t>© 2011 National Child Passenger Safety </a:t>
            </a:r>
            <a:r>
              <a:rPr lang="en-US" sz="800" dirty="0">
                <a:solidFill>
                  <a:schemeClr val="bg1"/>
                </a:solidFill>
              </a:rPr>
              <a:t>Board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31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7" r:id="rId2"/>
    <p:sldLayoutId id="2147483769" r:id="rId3"/>
    <p:sldLayoutId id="2147483766" r:id="rId4"/>
    <p:sldLayoutId id="2147483765" r:id="rId5"/>
    <p:sldLayoutId id="2147483764" r:id="rId6"/>
    <p:sldLayoutId id="2147483763" r:id="rId7"/>
    <p:sldLayoutId id="2147483762" r:id="rId8"/>
    <p:sldLayoutId id="2147483761" r:id="rId9"/>
    <p:sldLayoutId id="2147483760" r:id="rId10"/>
    <p:sldLayoutId id="21474837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15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1500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15000"/>
        </a:spcAft>
        <a:buChar char="•"/>
        <a:defRPr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15000"/>
        </a:spcAft>
        <a:buChar char="–"/>
        <a:defRPr sz="16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ParticipantManual_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475" y="152400"/>
            <a:ext cx="4378325" cy="5664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52928" dir="2498012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ＭＳ Ｐゴシック</vt:lpstr>
      <vt:lpstr>1_Custom Design</vt:lpstr>
      <vt:lpstr>PowerPoint Presentation</vt:lpstr>
    </vt:vector>
  </TitlesOfParts>
  <Company>National Safety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Betsy Thomas</dc:creator>
  <cp:lastModifiedBy>Bill Hall</cp:lastModifiedBy>
  <cp:revision>110</cp:revision>
  <dcterms:created xsi:type="dcterms:W3CDTF">2011-01-27T21:25:06Z</dcterms:created>
  <dcterms:modified xsi:type="dcterms:W3CDTF">2012-05-16T20:37:47Z</dcterms:modified>
</cp:coreProperties>
</file>