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11"/>
  </p:notesMasterIdLst>
  <p:handoutMasterIdLst>
    <p:handoutMasterId r:id="rId12"/>
  </p:handoutMasterIdLst>
  <p:sldIdLst>
    <p:sldId id="276" r:id="rId2"/>
    <p:sldId id="285" r:id="rId3"/>
    <p:sldId id="293" r:id="rId4"/>
    <p:sldId id="258" r:id="rId5"/>
    <p:sldId id="265" r:id="rId6"/>
    <p:sldId id="286" r:id="rId7"/>
    <p:sldId id="289" r:id="rId8"/>
    <p:sldId id="290" r:id="rId9"/>
    <p:sldId id="291" r:id="rId10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9A0830"/>
    <a:srgbClr val="001A49"/>
    <a:srgbClr val="9AD9E9"/>
    <a:srgbClr val="800000"/>
    <a:srgbClr val="990000"/>
    <a:srgbClr val="6600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407CE8E-63F0-413D-8E0E-2A6AABEC70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35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9412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2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 dirty="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DDAEA0A-3238-47FA-8F7D-C6CA924D6C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839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BA08408-BD89-4E6F-82BA-0FDA058C3008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1331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6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3317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2" tIns="46652" rIns="93302" bIns="46652" anchor="b"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D13AF7BB-C805-4B59-9661-C641A3E26D33}" type="slidenum">
              <a:rPr lang="en-US" sz="1200"/>
              <a:pPr algn="r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F52B59A4-9C9E-480E-99CC-B24A8826E311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1433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4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4341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2" tIns="46652" rIns="93302" bIns="46652" anchor="b"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E7626762-D0D8-4922-95D4-D6C03AF96F01}" type="slidenum">
              <a:rPr lang="en-US" sz="1200"/>
              <a:pPr algn="r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FECEF0A-1AF1-41D4-967E-DDD05A9DB145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153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5365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02" tIns="46652" rIns="93302" bIns="46652" anchor="b"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BE22EBD7-C0F3-4AEC-BE72-20C00A942E7A}" type="slidenum">
              <a:rPr lang="en-US" sz="1200"/>
              <a:pPr algn="r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3D8AE884-D16E-432E-A92B-273FB94A246A}" type="slidenum">
              <a:rPr lang="en-US" smtClean="0">
                <a:solidFill>
                  <a:srgbClr val="000000"/>
                </a:solidFill>
              </a:rPr>
              <a:pPr eaLnBrk="1" hangingPunct="1"/>
              <a:t>7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D7C71B-0DDC-4753-9D5A-3153AF96AB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23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514C8-0FE9-4258-8866-6772245E59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9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19812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7912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9631C6-FA4C-464E-842D-4CE4440663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2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4CF7C1-4694-43D5-8B99-A57B78EB94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6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pic>
        <p:nvPicPr>
          <p:cNvPr id="5" name="Picture 8" descr="82258_ChildPassengerLogoFNL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066800"/>
            <a:ext cx="3306763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82263a_GRNTS_CPS PPT Templatetitlefooter_FNL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21363"/>
            <a:ext cx="91440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  <p:sp>
        <p:nvSpPr>
          <p:cNvPr id="8" name="Text Box 12"/>
          <p:cNvSpPr txBox="1">
            <a:spLocks noChangeArrowheads="1"/>
          </p:cNvSpPr>
          <p:nvPr userDrawn="1"/>
        </p:nvSpPr>
        <p:spPr bwMode="auto">
          <a:xfrm>
            <a:off x="381000" y="64770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April 2012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038600"/>
            <a:ext cx="7772400" cy="871006"/>
          </a:xfrm>
        </p:spPr>
        <p:txBody>
          <a:bodyPr anchor="t"/>
          <a:lstStyle>
            <a:lvl1pPr algn="ctr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665" y="4953000"/>
            <a:ext cx="7772400" cy="457200"/>
          </a:xfrm>
        </p:spPr>
        <p:txBody>
          <a:bodyPr anchor="b"/>
          <a:lstStyle>
            <a:lvl1pPr marL="0" indent="0" algn="ct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644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89F531-A1E2-45EB-ABFE-1849C1A411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77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53DEB2-16CD-4717-8ABC-722AC65264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5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CFAAF6-70EC-4FC8-9E25-5D795C691D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27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38E65C-274A-498F-B80C-63DF3DFE17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9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AF4CE-2081-4E3B-8843-560096C5C6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0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DB9A1B-C9A2-49DB-9497-4EDF25565F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02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cpspptfoot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8963"/>
            <a:ext cx="91440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22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7924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924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0"/>
            <a:r>
              <a:rPr lang="en-US" smtClean="0"/>
              <a:t>Third level</a:t>
            </a:r>
          </a:p>
          <a:p>
            <a:pPr lvl="1"/>
            <a:r>
              <a:rPr lang="en-US" smtClean="0"/>
              <a:t>Fourth level</a:t>
            </a:r>
          </a:p>
          <a:p>
            <a:pPr lvl="2"/>
            <a:r>
              <a:rPr lang="en-US" smtClean="0"/>
              <a:t>Fifth level</a:t>
            </a:r>
          </a:p>
        </p:txBody>
      </p:sp>
      <p:sp>
        <p:nvSpPr>
          <p:cNvPr id="1031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553200"/>
            <a:ext cx="2133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200"/>
            </a:lvl1pPr>
          </a:lstStyle>
          <a:p>
            <a:fld id="{BD33A7EF-46A0-41CB-9793-81AE1C4C9F1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1" name="Text Box 17"/>
          <p:cNvSpPr txBox="1">
            <a:spLocks noChangeArrowheads="1"/>
          </p:cNvSpPr>
          <p:nvPr userDrawn="1"/>
        </p:nvSpPr>
        <p:spPr bwMode="auto">
          <a:xfrm>
            <a:off x="381000" y="64770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April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5" r:id="rId2"/>
    <p:sldLayoutId id="2147483757" r:id="rId3"/>
    <p:sldLayoutId id="2147483754" r:id="rId4"/>
    <p:sldLayoutId id="2147483753" r:id="rId5"/>
    <p:sldLayoutId id="2147483752" r:id="rId6"/>
    <p:sldLayoutId id="2147483751" r:id="rId7"/>
    <p:sldLayoutId id="2147483750" r:id="rId8"/>
    <p:sldLayoutId id="2147483749" r:id="rId9"/>
    <p:sldLayoutId id="2147483748" r:id="rId10"/>
    <p:sldLayoutId id="214748374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15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1500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15000"/>
        </a:spcAft>
        <a:buChar char="•"/>
        <a:defRPr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15000"/>
        </a:spcAft>
        <a:buChar char="–"/>
        <a:defRPr sz="16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4"/>
          <p:cNvSpPr>
            <a:spLocks noGrp="1"/>
          </p:cNvSpPr>
          <p:nvPr>
            <p:ph type="title"/>
          </p:nvPr>
        </p:nvSpPr>
        <p:spPr>
          <a:xfrm>
            <a:off x="533400" y="4038600"/>
            <a:ext cx="8189913" cy="871538"/>
          </a:xfrm>
        </p:spPr>
        <p:txBody>
          <a:bodyPr/>
          <a:lstStyle/>
          <a:p>
            <a:r>
              <a:rPr lang="en-US" sz="3600" smtClean="0"/>
              <a:t>CPS Instructor Development Course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438400" y="4876800"/>
            <a:ext cx="419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3200"/>
              <a:t>Module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CE50F26-1393-4547-BAE6-8D56C6512DA2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Welcome to the Instructor Development Course</a:t>
            </a:r>
            <a:endParaRPr lang="en-US" b="1" smtClean="0"/>
          </a:p>
        </p:txBody>
      </p:sp>
      <p:sp>
        <p:nvSpPr>
          <p:cNvPr id="409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z="3200" smtClean="0"/>
              <a:t>Print your name and your agency’s name on both sides of the tent card</a:t>
            </a:r>
          </a:p>
          <a:p>
            <a:pPr>
              <a:spcBef>
                <a:spcPct val="0"/>
              </a:spcBef>
            </a:pPr>
            <a:r>
              <a:rPr lang="en-US" sz="3200" smtClean="0"/>
              <a:t>Make any necessary corrections to roster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722313" y="4038600"/>
            <a:ext cx="7772400" cy="871538"/>
          </a:xfrm>
        </p:spPr>
        <p:txBody>
          <a:bodyPr/>
          <a:lstStyle/>
          <a:p>
            <a:r>
              <a:rPr lang="en-US" sz="3200" smtClean="0"/>
              <a:t>Presented to you by the National Child Passenger Safety Board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01884061-31DB-4D50-B0A5-C67964352097}" type="slidenum">
              <a:rPr lang="en-US"/>
              <a:pPr/>
              <a:t>4</a:t>
            </a:fld>
            <a:endParaRPr lang="en-US"/>
          </a:p>
        </p:txBody>
      </p:sp>
      <p:sp>
        <p:nvSpPr>
          <p:cNvPr id="6146" name="Title 10"/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1143000"/>
          </a:xfrm>
        </p:spPr>
        <p:txBody>
          <a:bodyPr/>
          <a:lstStyle/>
          <a:p>
            <a:r>
              <a:rPr lang="en-US" smtClean="0"/>
              <a:t>Administrative</a:t>
            </a:r>
            <a:endParaRPr lang="en-US" b="1" smtClean="0"/>
          </a:p>
        </p:txBody>
      </p:sp>
      <p:sp>
        <p:nvSpPr>
          <p:cNvPr id="614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/>
              <a:t>Building layout/Restroom/Break area</a:t>
            </a:r>
          </a:p>
          <a:p>
            <a:r>
              <a:rPr lang="en-US" sz="3200" smtClean="0"/>
              <a:t>Emergency Procedures</a:t>
            </a:r>
          </a:p>
          <a:p>
            <a:r>
              <a:rPr lang="en-US" sz="3200" smtClean="0"/>
              <a:t>Schedule</a:t>
            </a:r>
          </a:p>
          <a:p>
            <a:r>
              <a:rPr lang="en-US" sz="3200" smtClean="0"/>
              <a:t>Course evaluation</a:t>
            </a:r>
          </a:p>
          <a:p>
            <a:pPr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EB2CA325-1B03-4E6D-A1C9-389A13EB808B}" type="slidenum">
              <a:rPr lang="en-US"/>
              <a:pPr/>
              <a:t>5</a:t>
            </a:fld>
            <a:endParaRPr lang="en-US"/>
          </a:p>
        </p:txBody>
      </p:sp>
      <p:sp>
        <p:nvSpPr>
          <p:cNvPr id="717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Course Goal</a:t>
            </a:r>
            <a:endParaRPr lang="en-US" b="1" smtClean="0"/>
          </a:p>
        </p:txBody>
      </p:sp>
      <p:sp>
        <p:nvSpPr>
          <p:cNvPr id="7171" name="Content Placeholder 3"/>
          <p:cNvSpPr>
            <a:spLocks noGrp="1"/>
          </p:cNvSpPr>
          <p:nvPr>
            <p:ph idx="1"/>
          </p:nvPr>
        </p:nvSpPr>
        <p:spPr>
          <a:xfrm>
            <a:off x="762000" y="1676400"/>
            <a:ext cx="7924800" cy="35052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3200" smtClean="0"/>
              <a:t>To Improve classroom skills and provide fresh ideas and techniques to enhance development and delivery of presentations</a:t>
            </a:r>
          </a:p>
          <a:p>
            <a:pPr>
              <a:spcBef>
                <a:spcPct val="0"/>
              </a:spcBef>
            </a:pPr>
            <a:r>
              <a:rPr lang="en-US" sz="3200" smtClean="0"/>
              <a:t>To prepare you for utilizing NHTSA  CPST curriculum in an engaging approach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9B40E64-D0ED-4F4D-A940-023CC0A62C9F}" type="slidenum">
              <a:rPr lang="en-US"/>
              <a:pPr/>
              <a:t>6</a:t>
            </a:fld>
            <a:endParaRPr lang="en-US"/>
          </a:p>
        </p:txBody>
      </p:sp>
      <p:sp>
        <p:nvSpPr>
          <p:cNvPr id="8194" name="Rectangle 8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924800" cy="838200"/>
          </a:xfrm>
        </p:spPr>
        <p:txBody>
          <a:bodyPr/>
          <a:lstStyle/>
          <a:p>
            <a:pPr eaLnBrk="1" hangingPunct="1"/>
            <a:r>
              <a:rPr lang="en-US" smtClean="0"/>
              <a:t>Course Modules</a:t>
            </a:r>
            <a:endParaRPr lang="en-US" b="1" smtClean="0"/>
          </a:p>
        </p:txBody>
      </p:sp>
      <p:sp>
        <p:nvSpPr>
          <p:cNvPr id="8195" name="Content Placeholder 3"/>
          <p:cNvSpPr>
            <a:spLocks noGrp="1"/>
          </p:cNvSpPr>
          <p:nvPr>
            <p:ph idx="1"/>
          </p:nvPr>
        </p:nvSpPr>
        <p:spPr>
          <a:xfrm>
            <a:off x="762000" y="1143000"/>
            <a:ext cx="7924800" cy="40386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Module 1:	Introduction</a:t>
            </a:r>
          </a:p>
          <a:p>
            <a:pPr>
              <a:spcBef>
                <a:spcPct val="0"/>
              </a:spcBef>
            </a:pPr>
            <a:r>
              <a:rPr lang="en-US" smtClean="0"/>
              <a:t>Module 2:	Learning Styles</a:t>
            </a:r>
          </a:p>
          <a:p>
            <a:pPr>
              <a:spcBef>
                <a:spcPct val="0"/>
              </a:spcBef>
            </a:pPr>
            <a:r>
              <a:rPr lang="en-US" smtClean="0"/>
              <a:t>Module 3:	Speaking Effectively</a:t>
            </a:r>
          </a:p>
          <a:p>
            <a:pPr>
              <a:spcBef>
                <a:spcPct val="0"/>
              </a:spcBef>
            </a:pPr>
            <a:r>
              <a:rPr lang="en-US" smtClean="0"/>
              <a:t>Module 4:	Questioning</a:t>
            </a:r>
          </a:p>
          <a:p>
            <a:pPr>
              <a:spcBef>
                <a:spcPct val="0"/>
              </a:spcBef>
            </a:pPr>
            <a:r>
              <a:rPr lang="en-US" smtClean="0"/>
              <a:t>Module 5:	Classroom Management, 					Planning &amp; Logistic Guide and Evaluation </a:t>
            </a:r>
          </a:p>
          <a:p>
            <a:pPr>
              <a:spcBef>
                <a:spcPct val="0"/>
              </a:spcBef>
            </a:pPr>
            <a:r>
              <a:rPr lang="en-US" smtClean="0"/>
              <a:t>Module 6:	Team Teaching</a:t>
            </a:r>
          </a:p>
          <a:p>
            <a:pPr>
              <a:spcBef>
                <a:spcPct val="0"/>
              </a:spcBef>
            </a:pPr>
            <a:r>
              <a:rPr lang="en-US" smtClean="0"/>
              <a:t>Module 7:	Presentation</a:t>
            </a:r>
          </a:p>
          <a:p>
            <a:pPr>
              <a:spcBef>
                <a:spcPct val="0"/>
              </a:spcBef>
            </a:pPr>
            <a:r>
              <a:rPr lang="en-US" smtClean="0"/>
              <a:t>Conclusion: Workshop summary &amp; course evaluation 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E91C3117-9359-4088-A618-32D46F6BE83F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924800" cy="990600"/>
          </a:xfrm>
        </p:spPr>
        <p:txBody>
          <a:bodyPr/>
          <a:lstStyle/>
          <a:p>
            <a:pPr eaLnBrk="1" hangingPunct="1"/>
            <a:r>
              <a:rPr lang="en-US" smtClean="0"/>
              <a:t>Classroom Conduct</a:t>
            </a:r>
          </a:p>
        </p:txBody>
      </p:sp>
      <p:sp>
        <p:nvSpPr>
          <p:cNvPr id="9219" name="Content Placeholder 3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3886200"/>
          </a:xfrm>
        </p:spPr>
        <p:txBody>
          <a:bodyPr/>
          <a:lstStyle/>
          <a:p>
            <a:r>
              <a:rPr lang="en-US" sz="3200" smtClean="0"/>
              <a:t>Be sensitive</a:t>
            </a:r>
          </a:p>
          <a:p>
            <a:r>
              <a:rPr lang="en-US" sz="3200" smtClean="0"/>
              <a:t>No disparaging remarks</a:t>
            </a:r>
          </a:p>
          <a:p>
            <a:r>
              <a:rPr lang="en-US" sz="3200" smtClean="0"/>
              <a:t>Be in class at all times</a:t>
            </a:r>
          </a:p>
          <a:p>
            <a:r>
              <a:rPr lang="en-US" sz="3200" smtClean="0"/>
              <a:t>Blackberry’s or cell phones off or in vibrate mode</a:t>
            </a:r>
          </a:p>
          <a:p>
            <a:r>
              <a:rPr lang="en-US" sz="3200" smtClean="0"/>
              <a:t>Participation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F37BF7A5-A93E-468E-94AC-C7CCB41B0FCB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09600" y="1905000"/>
            <a:ext cx="7924800" cy="1447800"/>
          </a:xfrm>
        </p:spPr>
        <p:txBody>
          <a:bodyPr/>
          <a:lstStyle/>
          <a:p>
            <a:r>
              <a:rPr lang="en-US" sz="4000" smtClean="0"/>
              <a:t>Instructor Introductions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73A8E544-D4B4-421A-98ED-FE31E28C5293}" type="slidenum">
              <a:rPr lang="en-US"/>
              <a:pPr/>
              <a:t>9</a:t>
            </a:fld>
            <a:endParaRPr lang="en-US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924800" cy="1447800"/>
          </a:xfrm>
        </p:spPr>
        <p:txBody>
          <a:bodyPr/>
          <a:lstStyle/>
          <a:p>
            <a:r>
              <a:rPr lang="en-US" sz="4000" smtClean="0"/>
              <a:t>Participant Introductions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2859</TotalTime>
  <Words>128</Words>
  <Application>Microsoft Office PowerPoint</Application>
  <PresentationFormat>On-screen Show (4:3)</PresentationFormat>
  <Paragraphs>45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ＭＳ Ｐゴシック</vt:lpstr>
      <vt:lpstr>1_Custom Design</vt:lpstr>
      <vt:lpstr>CPS Instructor Development Course </vt:lpstr>
      <vt:lpstr>Welcome to the Instructor Development Course</vt:lpstr>
      <vt:lpstr>Presented to you by the National Child Passenger Safety Board</vt:lpstr>
      <vt:lpstr>Administrative</vt:lpstr>
      <vt:lpstr>Course Goal</vt:lpstr>
      <vt:lpstr>Course Modules</vt:lpstr>
      <vt:lpstr>Classroom Conduct</vt:lpstr>
      <vt:lpstr>Instructor Introductions</vt:lpstr>
      <vt:lpstr>Participant Introductions</vt:lpstr>
    </vt:vector>
  </TitlesOfParts>
  <Company>National Safety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Betsy Thomas</dc:creator>
  <cp:lastModifiedBy>Bill Hall</cp:lastModifiedBy>
  <cp:revision>110</cp:revision>
  <dcterms:created xsi:type="dcterms:W3CDTF">2011-01-27T21:25:06Z</dcterms:created>
  <dcterms:modified xsi:type="dcterms:W3CDTF">2012-05-16T20:38:19Z</dcterms:modified>
</cp:coreProperties>
</file>