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304" r:id="rId2"/>
    <p:sldId id="292" r:id="rId3"/>
    <p:sldId id="295" r:id="rId4"/>
    <p:sldId id="296" r:id="rId5"/>
    <p:sldId id="297" r:id="rId6"/>
    <p:sldId id="265" r:id="rId7"/>
    <p:sldId id="298" r:id="rId8"/>
    <p:sldId id="299" r:id="rId9"/>
    <p:sldId id="300" r:id="rId10"/>
    <p:sldId id="301" r:id="rId11"/>
    <p:sldId id="303" r:id="rId12"/>
    <p:sldId id="302" r:id="rId1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830"/>
    <a:srgbClr val="001A49"/>
    <a:srgbClr val="9AD9E9"/>
    <a:srgbClr val="006653"/>
    <a:srgbClr val="339966"/>
    <a:srgbClr val="00808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89E555-EA71-4C51-AE5A-09CE7F39F3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371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50D05E-6B09-4CCE-80B3-B25D478A36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2835299-EB64-46A1-A11F-E8AA870466B4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1638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8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6389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95381F8F-992E-41E0-B85D-C12F1D690C2C}" type="slidenum">
              <a:rPr lang="en-US" sz="1200"/>
              <a:pPr algn="r"/>
              <a:t>6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FD1766-1489-4588-A4DC-C1DA2791DC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5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C61161-E81D-4087-81A2-1250EEDF2A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3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19812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7912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D1543-1662-4020-B42F-2883FD58B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0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52131E-6F6C-4151-8BB6-78688D038A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53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pic>
        <p:nvPicPr>
          <p:cNvPr id="5" name="Picture 8" descr="82258_ChildPassengerLogoFNL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066800"/>
            <a:ext cx="330676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82263a_GRNTS_CPS PPT Templatetitlefooter_FN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21363"/>
            <a:ext cx="91440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8" name="Text Box 12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871006"/>
          </a:xfrm>
        </p:spPr>
        <p:txBody>
          <a:bodyPr anchor="t"/>
          <a:lstStyle>
            <a:lvl1pPr algn="ctr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665" y="4953000"/>
            <a:ext cx="7772400" cy="457200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8924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7EB3EA-4305-4F19-8C58-731439F518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72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587682-7735-406E-9BB0-DD952337A1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50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29D09F-6E11-495D-A1B6-46D8C7DCD2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8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A3655-8464-44D7-A515-E036DA5F16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70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55A958-BCD4-461B-8AEE-301B5BAEEA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91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01A9B3-21D9-4537-95EB-8C810A0CE2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3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cpspptfoot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8963"/>
            <a:ext cx="91440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22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924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924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1"/>
            <a:r>
              <a:rPr lang="en-US" smtClean="0"/>
              <a:t>Fourth level</a:t>
            </a:r>
          </a:p>
          <a:p>
            <a:pPr lvl="2"/>
            <a:r>
              <a:rPr lang="en-US" smtClean="0"/>
              <a:t>Fifth level</a:t>
            </a:r>
          </a:p>
        </p:txBody>
      </p:sp>
      <p:sp>
        <p:nvSpPr>
          <p:cNvPr id="1031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553200"/>
            <a:ext cx="2133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200"/>
            </a:lvl1pPr>
          </a:lstStyle>
          <a:p>
            <a:fld id="{B40B7F0D-9F24-4654-8762-899763E72F2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57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15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1500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15000"/>
        </a:spcAft>
        <a:buChar char="•"/>
        <a:defRPr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15000"/>
        </a:spcAft>
        <a:buChar char="–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4"/>
          <p:cNvSpPr>
            <a:spLocks noGrp="1"/>
          </p:cNvSpPr>
          <p:nvPr>
            <p:ph type="title" idx="4294967295"/>
          </p:nvPr>
        </p:nvSpPr>
        <p:spPr>
          <a:xfrm>
            <a:off x="533400" y="4038600"/>
            <a:ext cx="8189913" cy="871538"/>
          </a:xfrm>
        </p:spPr>
        <p:txBody>
          <a:bodyPr anchor="t"/>
          <a:lstStyle/>
          <a:p>
            <a:r>
              <a:rPr lang="en-US" sz="4000" b="1" smtClean="0"/>
              <a:t>Speaking Effectively </a:t>
            </a:r>
            <a:br>
              <a:rPr lang="en-US" sz="4000" b="1" smtClean="0"/>
            </a:br>
            <a:endParaRPr lang="en-US" sz="4000" b="1" smtClean="0"/>
          </a:p>
        </p:txBody>
      </p:sp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2438400" y="4876800"/>
            <a:ext cx="419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3200"/>
              <a:t>Module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604EDC4-B967-471C-8981-DDCC79A73972}" type="slidenum">
              <a:rPr lang="en-US"/>
              <a:pPr/>
              <a:t>10</a:t>
            </a:fld>
            <a:endParaRPr lang="en-US"/>
          </a:p>
        </p:txBody>
      </p:sp>
      <p:sp>
        <p:nvSpPr>
          <p:cNvPr id="12290" name="Title 2"/>
          <p:cNvSpPr>
            <a:spLocks noGrp="1"/>
          </p:cNvSpPr>
          <p:nvPr>
            <p:ph type="title"/>
          </p:nvPr>
        </p:nvSpPr>
        <p:spPr>
          <a:xfrm>
            <a:off x="762000" y="0"/>
            <a:ext cx="7924800" cy="1066800"/>
          </a:xfrm>
        </p:spPr>
        <p:txBody>
          <a:bodyPr/>
          <a:lstStyle/>
          <a:p>
            <a:r>
              <a:rPr lang="en-US" smtClean="0"/>
              <a:t>Personal Presentation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762000" y="914400"/>
            <a:ext cx="7848600" cy="444976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j-lt"/>
              </a:rPr>
              <a:t>Example topics</a:t>
            </a:r>
          </a:p>
          <a:p>
            <a:pPr lvl="1">
              <a:defRPr/>
            </a:pPr>
            <a:r>
              <a:rPr lang="en-US" b="1" dirty="0" smtClean="0"/>
              <a:t>My greatest athletic accomplishment</a:t>
            </a:r>
            <a:endParaRPr lang="en-US" dirty="0" smtClean="0"/>
          </a:p>
          <a:p>
            <a:pPr lvl="1">
              <a:defRPr/>
            </a:pPr>
            <a:r>
              <a:rPr lang="en-US" b="1" dirty="0" smtClean="0"/>
              <a:t>What was the funniest experience you had while working a CPS </a:t>
            </a:r>
            <a:r>
              <a:rPr lang="en-US" b="1" dirty="0" err="1" smtClean="0"/>
              <a:t>checklane</a:t>
            </a:r>
            <a:endParaRPr lang="en-US" dirty="0" smtClean="0"/>
          </a:p>
          <a:p>
            <a:pPr lvl="1">
              <a:defRPr/>
            </a:pPr>
            <a:r>
              <a:rPr lang="en-US" b="1" dirty="0" smtClean="0"/>
              <a:t>The most frightening place I’ve ever been</a:t>
            </a:r>
            <a:endParaRPr lang="en-US" dirty="0" smtClean="0"/>
          </a:p>
          <a:p>
            <a:pPr lvl="1">
              <a:defRPr/>
            </a:pPr>
            <a:r>
              <a:rPr lang="en-US" b="1" dirty="0" smtClean="0"/>
              <a:t>My favorite animal, other than a cat or dog</a:t>
            </a:r>
            <a:endParaRPr lang="en-US" dirty="0" smtClean="0"/>
          </a:p>
          <a:p>
            <a:pPr lvl="1">
              <a:defRPr/>
            </a:pPr>
            <a:r>
              <a:rPr lang="en-US" b="1" dirty="0" smtClean="0"/>
              <a:t>What was the most unusual seat install you have seen</a:t>
            </a:r>
            <a:endParaRPr lang="en-US" dirty="0" smtClean="0"/>
          </a:p>
          <a:p>
            <a:pPr lvl="1">
              <a:defRPr/>
            </a:pPr>
            <a:r>
              <a:rPr lang="en-US" b="1" dirty="0" smtClean="0"/>
              <a:t>My best vacation</a:t>
            </a:r>
            <a:endParaRPr lang="en-US" dirty="0" smtClean="0"/>
          </a:p>
          <a:p>
            <a:pPr lvl="1">
              <a:defRPr/>
            </a:pPr>
            <a:r>
              <a:rPr lang="en-US" b="1" dirty="0" smtClean="0"/>
              <a:t>My most frightening moment</a:t>
            </a:r>
            <a:endParaRPr lang="en-US" sz="800" dirty="0" smtClean="0"/>
          </a:p>
          <a:p>
            <a:pPr lvl="1">
              <a:buFontTx/>
              <a:buNone/>
              <a:defRPr/>
            </a:pPr>
            <a:endParaRPr lang="en-US" sz="36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4238E424-17DA-41D4-A62C-F7085E43D829}" type="slidenum">
              <a:rPr lang="en-US"/>
              <a:pPr/>
              <a:t>11</a:t>
            </a:fld>
            <a:endParaRPr lang="en-US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914400" y="381000"/>
            <a:ext cx="7924800" cy="3657600"/>
          </a:xfrm>
        </p:spPr>
        <p:txBody>
          <a:bodyPr/>
          <a:lstStyle/>
          <a:p>
            <a:pPr lvl="1"/>
            <a:r>
              <a:rPr lang="en-US" sz="2400" b="1" smtClean="0">
                <a:ea typeface="Arial" pitchFamily="34" charset="0"/>
              </a:rPr>
              <a:t>A day (or week) I’ll never forget</a:t>
            </a:r>
            <a:endParaRPr lang="en-US" sz="2400" smtClean="0">
              <a:ea typeface="Arial" pitchFamily="34" charset="0"/>
            </a:endParaRPr>
          </a:p>
          <a:p>
            <a:pPr lvl="1"/>
            <a:r>
              <a:rPr lang="en-US" sz="2400" b="1" smtClean="0">
                <a:ea typeface="Arial" pitchFamily="34" charset="0"/>
              </a:rPr>
              <a:t>The best experience I have ever had at  a check lane</a:t>
            </a:r>
            <a:endParaRPr lang="en-US" sz="2400" smtClean="0">
              <a:ea typeface="Arial" pitchFamily="34" charset="0"/>
            </a:endParaRPr>
          </a:p>
          <a:p>
            <a:pPr lvl="1"/>
            <a:r>
              <a:rPr lang="en-US" sz="2400" b="1" smtClean="0">
                <a:ea typeface="Arial" pitchFamily="34" charset="0"/>
              </a:rPr>
              <a:t>If I could go back in time to visit another era, it would be…</a:t>
            </a:r>
            <a:endParaRPr lang="en-US" sz="2400" smtClean="0">
              <a:ea typeface="Arial" pitchFamily="34" charset="0"/>
            </a:endParaRPr>
          </a:p>
          <a:p>
            <a:pPr lvl="1"/>
            <a:r>
              <a:rPr lang="en-US" sz="2400" b="1" smtClean="0">
                <a:ea typeface="Arial" pitchFamily="34" charset="0"/>
              </a:rPr>
              <a:t>My greatest adventure</a:t>
            </a:r>
            <a:endParaRPr lang="en-US" sz="2400" smtClean="0">
              <a:ea typeface="Arial" pitchFamily="34" charset="0"/>
            </a:endParaRPr>
          </a:p>
          <a:p>
            <a:pPr lvl="1"/>
            <a:r>
              <a:rPr lang="en-US" sz="2400" b="1" smtClean="0">
                <a:ea typeface="Arial" pitchFamily="34" charset="0"/>
              </a:rPr>
              <a:t>The most unforgettable person in a check lane that I ever met </a:t>
            </a:r>
            <a:endParaRPr lang="en-US" sz="2400" smtClean="0">
              <a:ea typeface="Arial" pitchFamily="34" charset="0"/>
            </a:endParaRPr>
          </a:p>
          <a:p>
            <a:pPr lvl="1"/>
            <a:r>
              <a:rPr lang="en-US" sz="2400" b="1" smtClean="0">
                <a:ea typeface="Arial" pitchFamily="34" charset="0"/>
              </a:rPr>
              <a:t>Any topic of your choice.</a:t>
            </a:r>
            <a:endParaRPr lang="en-US" smtClean="0">
              <a:ea typeface="Arial" pitchFamily="34" charset="0"/>
            </a:endParaRPr>
          </a:p>
          <a:p>
            <a:r>
              <a:rPr lang="en-US" smtClean="0"/>
              <a:t>Three  minutes</a:t>
            </a:r>
          </a:p>
          <a:p>
            <a:r>
              <a:rPr lang="en-US" smtClean="0"/>
              <a:t>Incorporate the four components of Speaking Effectively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35610C83-9827-4D1B-A527-652BA912E895}" type="slidenum">
              <a:rPr lang="en-US"/>
              <a:pPr/>
              <a:t>12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57188"/>
            <a:ext cx="8534400" cy="795337"/>
          </a:xfrm>
        </p:spPr>
        <p:txBody>
          <a:bodyPr/>
          <a:lstStyle/>
          <a:p>
            <a:pPr eaLnBrk="1" hangingPunct="1"/>
            <a:r>
              <a:rPr lang="en-US" smtClean="0"/>
              <a:t>Module 3 Summary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500188"/>
            <a:ext cx="8305800" cy="4595812"/>
          </a:xfrm>
        </p:spPr>
        <p:txBody>
          <a:bodyPr/>
          <a:lstStyle/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3200" smtClean="0">
                <a:ea typeface="Arial" pitchFamily="34" charset="0"/>
              </a:rPr>
              <a:t>List the four components of public speaking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3200" smtClean="0">
                <a:ea typeface="Arial" pitchFamily="34" charset="0"/>
              </a:rPr>
              <a:t>State how positive or negative components affect the audience’s reception to a presentation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3200" smtClean="0">
                <a:ea typeface="Arial" pitchFamily="34" charset="0"/>
              </a:rPr>
              <a:t>Prepare and deliver effective speaking presentations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9B361A51-E2DF-4718-890D-1F448B1FE88E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57188"/>
            <a:ext cx="8534400" cy="795337"/>
          </a:xfrm>
        </p:spPr>
        <p:txBody>
          <a:bodyPr/>
          <a:lstStyle/>
          <a:p>
            <a:pPr eaLnBrk="1" hangingPunct="1"/>
            <a:r>
              <a:rPr lang="en-US" smtClean="0"/>
              <a:t>Module 3 Objectives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143000"/>
            <a:ext cx="8305800" cy="45958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mtClean="0"/>
              <a:t>Upon completion of this module, the participant will be able to:</a:t>
            </a:r>
          </a:p>
          <a:p>
            <a:pPr lvl="1" eaLnBrk="1" hangingPunct="1">
              <a:buFontTx/>
              <a:buChar char="•"/>
            </a:pPr>
            <a:r>
              <a:rPr lang="en-US" sz="3200" smtClean="0">
                <a:ea typeface="Arial" pitchFamily="34" charset="0"/>
              </a:rPr>
              <a:t>List the four components of public speaking</a:t>
            </a:r>
          </a:p>
          <a:p>
            <a:pPr lvl="1" eaLnBrk="1" hangingPunct="1">
              <a:buFontTx/>
              <a:buChar char="•"/>
            </a:pPr>
            <a:r>
              <a:rPr lang="en-US" sz="3200" smtClean="0">
                <a:ea typeface="Arial" pitchFamily="34" charset="0"/>
              </a:rPr>
              <a:t>State how positive or negative components affect the audience’s reception to a presentation</a:t>
            </a:r>
          </a:p>
          <a:p>
            <a:pPr lvl="1" eaLnBrk="1" hangingPunct="1">
              <a:buFontTx/>
              <a:buChar char="•"/>
            </a:pPr>
            <a:r>
              <a:rPr lang="en-US" sz="3200" smtClean="0">
                <a:ea typeface="Arial" pitchFamily="34" charset="0"/>
              </a:rPr>
              <a:t>Prepare and deliver effective speaking presentations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8AC51B4D-D3ED-4115-A976-EACFD5606096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Four Components of Speaking Effectively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28813"/>
            <a:ext cx="7620000" cy="4167187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Mental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Visual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Vocal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Language</a:t>
            </a:r>
          </a:p>
        </p:txBody>
      </p:sp>
      <p:pic>
        <p:nvPicPr>
          <p:cNvPr id="5124" name="Picture 3" descr="four components puzz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905000"/>
            <a:ext cx="30480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5181600" y="2209800"/>
            <a:ext cx="9144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/>
              <a:t>Mental</a:t>
            </a:r>
          </a:p>
        </p:txBody>
      </p:sp>
      <p:sp>
        <p:nvSpPr>
          <p:cNvPr id="5126" name="TextBox 5"/>
          <p:cNvSpPr txBox="1">
            <a:spLocks noChangeArrowheads="1"/>
          </p:cNvSpPr>
          <p:nvPr/>
        </p:nvSpPr>
        <p:spPr bwMode="auto">
          <a:xfrm>
            <a:off x="6858000" y="2209800"/>
            <a:ext cx="8382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/>
              <a:t>Visual</a:t>
            </a:r>
          </a:p>
        </p:txBody>
      </p:sp>
      <p:sp>
        <p:nvSpPr>
          <p:cNvPr id="5127" name="TextBox 6"/>
          <p:cNvSpPr txBox="1">
            <a:spLocks noChangeArrowheads="1"/>
          </p:cNvSpPr>
          <p:nvPr/>
        </p:nvSpPr>
        <p:spPr bwMode="auto">
          <a:xfrm>
            <a:off x="5181600" y="3668713"/>
            <a:ext cx="83820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/>
              <a:t>Vocal</a:t>
            </a:r>
          </a:p>
        </p:txBody>
      </p:sp>
      <p:sp>
        <p:nvSpPr>
          <p:cNvPr id="5128" name="TextBox 7"/>
          <p:cNvSpPr txBox="1">
            <a:spLocks noChangeArrowheads="1"/>
          </p:cNvSpPr>
          <p:nvPr/>
        </p:nvSpPr>
        <p:spPr bwMode="auto">
          <a:xfrm>
            <a:off x="6553200" y="3668713"/>
            <a:ext cx="121920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/>
              <a:t>Language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AFDD876D-0453-4CB1-8A62-5ED8D6479072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Mental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810000" y="1828800"/>
            <a:ext cx="5181600" cy="42973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Professional Publications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Thinking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Visualizing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Stress Reduction Exercises</a:t>
            </a:r>
          </a:p>
        </p:txBody>
      </p:sp>
      <p:pic>
        <p:nvPicPr>
          <p:cNvPr id="6148" name="Picture 3" descr="thinking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3" r="11787"/>
          <a:stretch>
            <a:fillRect/>
          </a:stretch>
        </p:blipFill>
        <p:spPr bwMode="auto">
          <a:xfrm>
            <a:off x="990600" y="1905000"/>
            <a:ext cx="2286000" cy="299561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13916502-AC89-4ED6-867B-73AF1F84BBD0}" type="slidenum">
              <a:rPr lang="en-US"/>
              <a:pPr/>
              <a:t>5</a:t>
            </a:fld>
            <a:endParaRPr lang="en-US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Visual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696200" cy="40687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Impact 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Posture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Gestures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Eye Contact</a:t>
            </a:r>
          </a:p>
        </p:txBody>
      </p:sp>
      <p:pic>
        <p:nvPicPr>
          <p:cNvPr id="4" name="Picture 3" descr="impac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213" y="2133600"/>
            <a:ext cx="3887787" cy="2486025"/>
          </a:xfrm>
          <a:prstGeom prst="rect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812B9B55-99BF-430C-B878-4F830A43598C}" type="slidenum">
              <a:rPr lang="en-US"/>
              <a:pPr/>
              <a:t>6</a:t>
            </a:fld>
            <a:endParaRPr lang="en-US"/>
          </a:p>
        </p:txBody>
      </p:sp>
      <p:pic>
        <p:nvPicPr>
          <p:cNvPr id="8194" name="Picture 4" descr="http://s3.hubimg.com/u/709670_f260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86150" y="2305050"/>
            <a:ext cx="2476500" cy="2476500"/>
          </a:xfrm>
        </p:spPr>
      </p:pic>
      <p:sp>
        <p:nvSpPr>
          <p:cNvPr id="819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Eye Contact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FB7B9335-3FB8-4380-944A-E9FF1EFCF626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Vocal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96200" cy="40687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Silence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Emotion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Professional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mtClean="0"/>
          </a:p>
        </p:txBody>
      </p:sp>
      <p:pic>
        <p:nvPicPr>
          <p:cNvPr id="11268" name="Picture 3" descr="vocal learn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133600"/>
            <a:ext cx="3444875" cy="2514600"/>
          </a:xfrm>
          <a:prstGeom prst="rect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</p:pic>
      <p:pic>
        <p:nvPicPr>
          <p:cNvPr id="9221" name="Picture 6" descr="http://www.designofsignage.com/application/symbol/hospital/image/600x600/keep-silenc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352800"/>
            <a:ext cx="20764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1D17F90B-C5B9-4533-A5B4-34A2FC2FA197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4191000" cy="24384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Wording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Meaning</a:t>
            </a:r>
          </a:p>
        </p:txBody>
      </p:sp>
      <p:pic>
        <p:nvPicPr>
          <p:cNvPr id="4" name="Picture 3" descr="dictionary1.jpg"/>
          <p:cNvPicPr>
            <a:picLocks noChangeAspect="1"/>
          </p:cNvPicPr>
          <p:nvPr/>
        </p:nvPicPr>
        <p:blipFill>
          <a:blip r:embed="rId2"/>
          <a:srcRect l="4622" t="5340" r="5882" b="5340"/>
          <a:stretch>
            <a:fillRect/>
          </a:stretch>
        </p:blipFill>
        <p:spPr>
          <a:xfrm>
            <a:off x="4114800" y="2438400"/>
            <a:ext cx="4419600" cy="2863850"/>
          </a:xfrm>
          <a:prstGeom prst="rect">
            <a:avLst/>
          </a:prstGeom>
          <a:ln w="19050">
            <a:solidFill>
              <a:schemeClr val="accent4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34DA378B-F02C-4CF3-BE85-951C9DF1E29D}" type="slidenum">
              <a:rPr lang="en-US"/>
              <a:pPr/>
              <a:t>9</a:t>
            </a:fld>
            <a:endParaRPr lang="en-US"/>
          </a:p>
        </p:txBody>
      </p:sp>
      <p:sp>
        <p:nvSpPr>
          <p:cNvPr id="1126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Presentation </a:t>
            </a:r>
          </a:p>
        </p:txBody>
      </p:sp>
      <p:sp>
        <p:nvSpPr>
          <p:cNvPr id="11267" name="Text Placeholder 4"/>
          <p:cNvSpPr>
            <a:spLocks noGrp="1"/>
          </p:cNvSpPr>
          <p:nvPr>
            <p:ph idx="1"/>
          </p:nvPr>
        </p:nvSpPr>
        <p:spPr>
          <a:xfrm>
            <a:off x="914400" y="1981200"/>
            <a:ext cx="7772400" cy="4144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Background</a:t>
            </a:r>
          </a:p>
          <a:p>
            <a:pPr>
              <a:spcBef>
                <a:spcPct val="0"/>
              </a:spcBef>
            </a:pPr>
            <a:r>
              <a:rPr lang="en-US" smtClean="0"/>
              <a:t>Select a topic</a:t>
            </a:r>
          </a:p>
          <a:p>
            <a:pPr>
              <a:spcBef>
                <a:spcPct val="0"/>
              </a:spcBef>
            </a:pPr>
            <a:r>
              <a:rPr lang="en-US" smtClean="0"/>
              <a:t>Prepare to present</a:t>
            </a:r>
          </a:p>
          <a:p>
            <a:pPr>
              <a:spcBef>
                <a:spcPct val="0"/>
              </a:spcBef>
            </a:pPr>
            <a:r>
              <a:rPr lang="en-US" smtClean="0"/>
              <a:t>Bring Presentation #2 critique sheet to instructor (supplemental material)</a:t>
            </a:r>
          </a:p>
          <a:p>
            <a:pPr>
              <a:spcBef>
                <a:spcPct val="0"/>
              </a:spcBef>
            </a:pPr>
            <a:r>
              <a:rPr lang="en-US" smtClean="0"/>
              <a:t>Positive feedback to other participants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4424</TotalTime>
  <Words>270</Words>
  <Application>Microsoft Office PowerPoint</Application>
  <PresentationFormat>On-screen Show (4:3)</PresentationFormat>
  <Paragraphs>74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ＭＳ Ｐゴシック</vt:lpstr>
      <vt:lpstr>1_Custom Design</vt:lpstr>
      <vt:lpstr>Speaking Effectively  </vt:lpstr>
      <vt:lpstr>Module 3 Objectives</vt:lpstr>
      <vt:lpstr>Four Components of Speaking Effectively</vt:lpstr>
      <vt:lpstr>Mental</vt:lpstr>
      <vt:lpstr>Visual</vt:lpstr>
      <vt:lpstr>Eye Contact </vt:lpstr>
      <vt:lpstr>Vocal</vt:lpstr>
      <vt:lpstr>Language</vt:lpstr>
      <vt:lpstr>Personal Presentation </vt:lpstr>
      <vt:lpstr>Personal Presentation</vt:lpstr>
      <vt:lpstr>PowerPoint Presentation</vt:lpstr>
      <vt:lpstr>Module 3 Summary</vt:lpstr>
    </vt:vector>
  </TitlesOfParts>
  <Company>National Safety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Betsy Thomas</dc:creator>
  <cp:lastModifiedBy>Bill Hall</cp:lastModifiedBy>
  <cp:revision>112</cp:revision>
  <dcterms:created xsi:type="dcterms:W3CDTF">2011-01-27T21:25:06Z</dcterms:created>
  <dcterms:modified xsi:type="dcterms:W3CDTF">2012-05-16T20:39:26Z</dcterms:modified>
</cp:coreProperties>
</file>