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50" r:id="rId1"/>
  </p:sldMasterIdLst>
  <p:notesMasterIdLst>
    <p:notesMasterId r:id="rId18"/>
  </p:notesMasterIdLst>
  <p:handoutMasterIdLst>
    <p:handoutMasterId r:id="rId19"/>
  </p:handoutMasterIdLst>
  <p:sldIdLst>
    <p:sldId id="300" r:id="rId2"/>
    <p:sldId id="301" r:id="rId3"/>
    <p:sldId id="258" r:id="rId4"/>
    <p:sldId id="265" r:id="rId5"/>
    <p:sldId id="286" r:id="rId6"/>
    <p:sldId id="289" r:id="rId7"/>
    <p:sldId id="290" r:id="rId8"/>
    <p:sldId id="292" r:id="rId9"/>
    <p:sldId id="291" r:id="rId10"/>
    <p:sldId id="295" r:id="rId11"/>
    <p:sldId id="296" r:id="rId12"/>
    <p:sldId id="297" r:id="rId13"/>
    <p:sldId id="298" r:id="rId14"/>
    <p:sldId id="299" r:id="rId15"/>
    <p:sldId id="293" r:id="rId16"/>
    <p:sldId id="294" r:id="rId17"/>
  </p:sldIdLst>
  <p:sldSz cx="9144000" cy="6858000" type="screen4x3"/>
  <p:notesSz cx="7023100" cy="93091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A0830"/>
    <a:srgbClr val="001A49"/>
    <a:srgbClr val="9AD9E9"/>
    <a:srgbClr val="006653"/>
    <a:srgbClr val="339966"/>
    <a:srgbClr val="008080"/>
    <a:srgbClr val="00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-18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9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43238" cy="465138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/>
          </a:extLst>
        </p:spPr>
        <p:txBody>
          <a:bodyPr vert="horz" wrap="square" lIns="93302" tIns="46652" rIns="93302" bIns="46652" numCol="1" anchor="t" anchorCtr="0" compatLnSpc="1">
            <a:prstTxWarp prst="textNoShape">
              <a:avLst/>
            </a:prstTxWarp>
          </a:bodyPr>
          <a:lstStyle>
            <a:lvl1pPr defTabSz="933450">
              <a:defRPr sz="1200">
                <a:latin typeface="Arial" charset="0"/>
                <a:ea typeface="ＭＳ Ｐゴシック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09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8275" y="0"/>
            <a:ext cx="3043238" cy="465138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/>
          </a:extLst>
        </p:spPr>
        <p:txBody>
          <a:bodyPr vert="horz" wrap="square" lIns="93302" tIns="46652" rIns="93302" bIns="46652" numCol="1" anchor="t" anchorCtr="0" compatLnSpc="1">
            <a:prstTxWarp prst="textNoShape">
              <a:avLst/>
            </a:prstTxWarp>
          </a:bodyPr>
          <a:lstStyle>
            <a:lvl1pPr algn="r" defTabSz="933450">
              <a:defRPr sz="1200">
                <a:latin typeface="Arial" charset="0"/>
                <a:ea typeface="ＭＳ Ｐゴシック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09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42375"/>
            <a:ext cx="3043238" cy="465138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/>
          </a:extLst>
        </p:spPr>
        <p:txBody>
          <a:bodyPr vert="horz" wrap="square" lIns="93302" tIns="46652" rIns="93302" bIns="46652" numCol="1" anchor="b" anchorCtr="0" compatLnSpc="1">
            <a:prstTxWarp prst="textNoShape">
              <a:avLst/>
            </a:prstTxWarp>
          </a:bodyPr>
          <a:lstStyle>
            <a:lvl1pPr defTabSz="933450">
              <a:defRPr sz="1200">
                <a:latin typeface="Arial" charset="0"/>
                <a:ea typeface="ＭＳ Ｐゴシック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09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8275" y="8842375"/>
            <a:ext cx="3043238" cy="465138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/>
          </a:extLst>
        </p:spPr>
        <p:txBody>
          <a:bodyPr vert="horz" wrap="square" lIns="93302" tIns="46652" rIns="93302" bIns="46652" numCol="1" anchor="b" anchorCtr="0" compatLnSpc="1">
            <a:prstTxWarp prst="textNoShape">
              <a:avLst/>
            </a:prstTxWarp>
          </a:bodyPr>
          <a:lstStyle>
            <a:lvl1pPr algn="r" defTabSz="933450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B46F67BF-F580-426F-909C-D01C37441B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482045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2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43238" cy="465138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/>
          </a:extLst>
        </p:spPr>
        <p:txBody>
          <a:bodyPr vert="horz" wrap="square" lIns="93302" tIns="46652" rIns="93302" bIns="46652" numCol="1" anchor="t" anchorCtr="0" compatLnSpc="1">
            <a:prstTxWarp prst="textNoShape">
              <a:avLst/>
            </a:prstTxWarp>
          </a:bodyPr>
          <a:lstStyle>
            <a:lvl1pPr defTabSz="933450">
              <a:defRPr sz="1200">
                <a:latin typeface="Arial" charset="0"/>
                <a:ea typeface="ＭＳ Ｐゴシック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22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8275" y="0"/>
            <a:ext cx="3043238" cy="465138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/>
          </a:extLst>
        </p:spPr>
        <p:txBody>
          <a:bodyPr vert="horz" wrap="square" lIns="93302" tIns="46652" rIns="93302" bIns="46652" numCol="1" anchor="t" anchorCtr="0" compatLnSpc="1">
            <a:prstTxWarp prst="textNoShape">
              <a:avLst/>
            </a:prstTxWarp>
          </a:bodyPr>
          <a:lstStyle>
            <a:lvl1pPr algn="r" defTabSz="933450">
              <a:defRPr sz="1200">
                <a:latin typeface="Arial" charset="0"/>
                <a:ea typeface="ＭＳ Ｐゴシック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946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4275" y="698500"/>
            <a:ext cx="4654550" cy="349091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22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1675" y="4421188"/>
            <a:ext cx="5619750" cy="4189412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/>
          </a:extLst>
        </p:spPr>
        <p:txBody>
          <a:bodyPr vert="horz" wrap="square" lIns="93302" tIns="46652" rIns="93302" bIns="4665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822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42375"/>
            <a:ext cx="3043238" cy="465138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/>
          </a:extLst>
        </p:spPr>
        <p:txBody>
          <a:bodyPr vert="horz" wrap="square" lIns="93302" tIns="46652" rIns="93302" bIns="46652" numCol="1" anchor="b" anchorCtr="0" compatLnSpc="1">
            <a:prstTxWarp prst="textNoShape">
              <a:avLst/>
            </a:prstTxWarp>
          </a:bodyPr>
          <a:lstStyle>
            <a:lvl1pPr defTabSz="933450">
              <a:defRPr sz="1200">
                <a:latin typeface="Arial" charset="0"/>
                <a:ea typeface="ＭＳ Ｐゴシック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22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8275" y="8842375"/>
            <a:ext cx="3043238" cy="465138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/>
          </a:extLst>
        </p:spPr>
        <p:txBody>
          <a:bodyPr vert="horz" wrap="square" lIns="93302" tIns="46652" rIns="93302" bIns="46652" numCol="1" anchor="b" anchorCtr="0" compatLnSpc="1">
            <a:prstTxWarp prst="textNoShape">
              <a:avLst/>
            </a:prstTxWarp>
          </a:bodyPr>
          <a:lstStyle>
            <a:lvl1pPr algn="r" defTabSz="933450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B5C2D1D5-E1AD-43E4-982E-C3D4F7A11C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795891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Arial" charset="0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Arial" charset="0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Arial" charset="0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Arial" charset="0"/>
        <a:cs typeface="Arial" charset="0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Number Placeholder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345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defTabSz="93345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defTabSz="93345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defTabSz="93345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defTabSz="93345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/>
            <a:fld id="{D433AA14-5A0A-4FB7-904E-C944F03BEDAF}" type="slidenum">
              <a:rPr lang="en-US" smtClean="0"/>
              <a:pPr eaLnBrk="1" hangingPunct="1"/>
              <a:t>3</a:t>
            </a:fld>
            <a:endParaRPr lang="en-US" smtClean="0"/>
          </a:p>
        </p:txBody>
      </p:sp>
      <p:sp>
        <p:nvSpPr>
          <p:cNvPr id="20483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0484" name="Notes Placeholder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smtClean="0">
              <a:latin typeface="Arial" pitchFamily="34" charset="0"/>
              <a:ea typeface="ＭＳ Ｐゴシック" pitchFamily="34" charset="-128"/>
              <a:cs typeface="Arial" pitchFamily="34" charset="0"/>
            </a:endParaRPr>
          </a:p>
        </p:txBody>
      </p:sp>
      <p:sp>
        <p:nvSpPr>
          <p:cNvPr id="20485" name="Slide Number Placeholder 3"/>
          <p:cNvSpPr txBox="1">
            <a:spLocks noGrp="1"/>
          </p:cNvSpPr>
          <p:nvPr/>
        </p:nvSpPr>
        <p:spPr bwMode="auto">
          <a:xfrm>
            <a:off x="3978275" y="8842375"/>
            <a:ext cx="3043238" cy="465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3302" tIns="46652" rIns="93302" bIns="46652" anchor="b"/>
          <a:lstStyle>
            <a:lvl1pPr defTabSz="93345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defTabSz="93345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defTabSz="93345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defTabSz="93345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defTabSz="93345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/>
            <a:fld id="{A290D35D-BACC-41A3-BAE3-5291AF5407BF}" type="slidenum">
              <a:rPr lang="en-US" sz="1200"/>
              <a:pPr algn="r"/>
              <a:t>3</a:t>
            </a:fld>
            <a:endParaRPr lang="en-US" sz="120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Number Placeholder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345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defTabSz="93345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defTabSz="93345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defTabSz="93345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defTabSz="93345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/>
            <a:fld id="{DBFAB090-2A13-49D3-88B5-B69380336441}" type="slidenum">
              <a:rPr lang="en-US" smtClean="0"/>
              <a:pPr eaLnBrk="1" hangingPunct="1"/>
              <a:t>4</a:t>
            </a:fld>
            <a:endParaRPr lang="en-US" smtClean="0"/>
          </a:p>
        </p:txBody>
      </p:sp>
      <p:sp>
        <p:nvSpPr>
          <p:cNvPr id="21507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1508" name="Notes Placeholder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smtClean="0">
              <a:latin typeface="Arial" pitchFamily="34" charset="0"/>
              <a:ea typeface="ＭＳ Ｐゴシック" pitchFamily="34" charset="-128"/>
              <a:cs typeface="Arial" pitchFamily="34" charset="0"/>
            </a:endParaRPr>
          </a:p>
        </p:txBody>
      </p:sp>
      <p:sp>
        <p:nvSpPr>
          <p:cNvPr id="21509" name="Slide Number Placeholder 3"/>
          <p:cNvSpPr txBox="1">
            <a:spLocks noGrp="1"/>
          </p:cNvSpPr>
          <p:nvPr/>
        </p:nvSpPr>
        <p:spPr bwMode="auto">
          <a:xfrm>
            <a:off x="3978275" y="8842375"/>
            <a:ext cx="3043238" cy="465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3302" tIns="46652" rIns="93302" bIns="46652" anchor="b"/>
          <a:lstStyle>
            <a:lvl1pPr defTabSz="93345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defTabSz="93345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defTabSz="93345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defTabSz="93345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defTabSz="93345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/>
            <a:fld id="{9DE908EB-F4A8-4809-B613-A0C7469C9624}" type="slidenum">
              <a:rPr lang="en-US" sz="1200"/>
              <a:pPr algn="r"/>
              <a:t>4</a:t>
            </a:fld>
            <a:endParaRPr lang="en-US" sz="120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Number Placeholder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345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defTabSz="93345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defTabSz="93345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defTabSz="93345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defTabSz="93345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/>
            <a:fld id="{5DEC4F42-63E9-475C-BA3D-4ECAF43A957A}" type="slidenum">
              <a:rPr lang="en-US" smtClean="0"/>
              <a:pPr eaLnBrk="1" hangingPunct="1"/>
              <a:t>5</a:t>
            </a:fld>
            <a:endParaRPr lang="en-US" smtClean="0"/>
          </a:p>
        </p:txBody>
      </p:sp>
      <p:sp>
        <p:nvSpPr>
          <p:cNvPr id="22531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2532" name="Notes Placeholder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smtClean="0">
              <a:latin typeface="Arial" pitchFamily="34" charset="0"/>
              <a:ea typeface="ＭＳ Ｐゴシック" pitchFamily="34" charset="-128"/>
              <a:cs typeface="Arial" pitchFamily="34" charset="0"/>
            </a:endParaRPr>
          </a:p>
        </p:txBody>
      </p:sp>
      <p:sp>
        <p:nvSpPr>
          <p:cNvPr id="22533" name="Slide Number Placeholder 3"/>
          <p:cNvSpPr txBox="1">
            <a:spLocks noGrp="1"/>
          </p:cNvSpPr>
          <p:nvPr/>
        </p:nvSpPr>
        <p:spPr bwMode="auto">
          <a:xfrm>
            <a:off x="3978275" y="8842375"/>
            <a:ext cx="3043238" cy="465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3302" tIns="46652" rIns="93302" bIns="46652" anchor="b"/>
          <a:lstStyle>
            <a:lvl1pPr defTabSz="93345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defTabSz="93345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defTabSz="93345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defTabSz="93345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defTabSz="93345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/>
            <a:fld id="{40C982F0-88A1-45D6-820B-8DE4906EEA2F}" type="slidenum">
              <a:rPr lang="en-US" sz="1200"/>
              <a:pPr algn="r"/>
              <a:t>5</a:t>
            </a:fld>
            <a:endParaRPr lang="en-US" sz="120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345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defTabSz="93345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defTabSz="93345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defTabSz="93345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defTabSz="93345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/>
            <a:fld id="{C4647D00-D2C9-4F12-8AA1-FD646AE871E4}" type="slidenum">
              <a:rPr lang="en-US" smtClean="0">
                <a:solidFill>
                  <a:srgbClr val="000000"/>
                </a:solidFill>
              </a:rPr>
              <a:pPr eaLnBrk="1" hangingPunct="1"/>
              <a:t>6</a:t>
            </a:fld>
            <a:endParaRPr lang="en-US" smtClean="0">
              <a:solidFill>
                <a:srgbClr val="000000"/>
              </a:solidFill>
            </a:endParaRPr>
          </a:p>
        </p:txBody>
      </p:sp>
      <p:sp>
        <p:nvSpPr>
          <p:cNvPr id="235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  <a:ea typeface="ＭＳ Ｐゴシック" pitchFamily="34" charset="-128"/>
              <a:cs typeface="Arial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5026B02-43D6-489D-B347-492D2CCBD7E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60496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0A4CAF2-0E95-4BB7-8CC9-218EC8B33A7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73566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05600" y="304800"/>
            <a:ext cx="1981200" cy="4876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62000" y="304800"/>
            <a:ext cx="5791200" cy="4876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BC32DD6-9BCD-4C31-85F2-703A795AAD0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9567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9387133-9F48-418E-999E-641CFD802C5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90182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4"/>
          <p:cNvSpPr>
            <a:spLocks noChangeArrowheads="1"/>
          </p:cNvSpPr>
          <p:nvPr userDrawn="1"/>
        </p:nvSpPr>
        <p:spPr bwMode="auto">
          <a:xfrm>
            <a:off x="0" y="0"/>
            <a:ext cx="9144000" cy="4038600"/>
          </a:xfrm>
          <a:prstGeom prst="rect">
            <a:avLst/>
          </a:prstGeom>
          <a:gradFill rotWithShape="1">
            <a:gsLst>
              <a:gs pos="0">
                <a:srgbClr val="9AD9E9">
                  <a:alpha val="75000"/>
                </a:srgbClr>
              </a:gs>
              <a:gs pos="100000">
                <a:schemeClr val="bg1"/>
              </a:gs>
            </a:gsLst>
            <a:lin ang="5400000" scaled="1"/>
          </a:gradFill>
          <a:ln>
            <a:noFill/>
          </a:ln>
          <a:effectLst/>
          <a:extLst/>
        </p:spPr>
        <p:txBody>
          <a:bodyPr wrap="none" anchor="ctr"/>
          <a:lstStyle/>
          <a:p>
            <a:pPr algn="ctr">
              <a:defRPr/>
            </a:pPr>
            <a:endParaRPr lang="en-US" dirty="0">
              <a:latin typeface="Arial" charset="0"/>
              <a:ea typeface="ＭＳ Ｐゴシック" charset="0"/>
            </a:endParaRPr>
          </a:p>
        </p:txBody>
      </p:sp>
      <p:pic>
        <p:nvPicPr>
          <p:cNvPr id="5" name="Picture 8" descr="82258_ChildPassengerLogoFNL.eps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95600" y="1066800"/>
            <a:ext cx="3306763" cy="2111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9" descr="82263a_GRNTS_CPS PPT Templatetitlefooter_FNL.jp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821363"/>
            <a:ext cx="9144000" cy="1036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Box 2"/>
          <p:cNvSpPr txBox="1">
            <a:spLocks noChangeArrowheads="1"/>
          </p:cNvSpPr>
          <p:nvPr userDrawn="1"/>
        </p:nvSpPr>
        <p:spPr bwMode="auto">
          <a:xfrm>
            <a:off x="381000" y="6256338"/>
            <a:ext cx="2133600" cy="277812"/>
          </a:xfrm>
          <a:prstGeom prst="rect">
            <a:avLst/>
          </a:prstGeom>
          <a:noFill/>
          <a:ln>
            <a:noFill/>
          </a:ln>
          <a:extLst/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r>
              <a:rPr lang="en-US" sz="1200" dirty="0" smtClean="0">
                <a:solidFill>
                  <a:schemeClr val="bg1"/>
                </a:solidFill>
              </a:rPr>
              <a:t>www.cpsboard.org</a:t>
            </a:r>
          </a:p>
        </p:txBody>
      </p:sp>
      <p:sp>
        <p:nvSpPr>
          <p:cNvPr id="8" name="Text Box 13"/>
          <p:cNvSpPr txBox="1">
            <a:spLocks noChangeArrowheads="1"/>
          </p:cNvSpPr>
          <p:nvPr userDrawn="1"/>
        </p:nvSpPr>
        <p:spPr bwMode="auto">
          <a:xfrm>
            <a:off x="381000" y="6477000"/>
            <a:ext cx="14478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200">
                <a:solidFill>
                  <a:schemeClr val="bg1"/>
                </a:solidFill>
              </a:rPr>
              <a:t>April 2012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038600"/>
            <a:ext cx="7772400" cy="871006"/>
          </a:xfrm>
        </p:spPr>
        <p:txBody>
          <a:bodyPr anchor="t"/>
          <a:lstStyle>
            <a:lvl1pPr algn="ctr">
              <a:defRPr sz="4000" b="1" cap="none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9665" y="4953000"/>
            <a:ext cx="7772400" cy="457200"/>
          </a:xfrm>
        </p:spPr>
        <p:txBody>
          <a:bodyPr anchor="b"/>
          <a:lstStyle>
            <a:lvl1pPr marL="0" indent="0" algn="ctr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501569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1905000"/>
            <a:ext cx="3886200" cy="3276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00600" y="1905000"/>
            <a:ext cx="3886200" cy="3276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5B797DB-273B-4BCA-929C-16C60B8E69A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70602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06898F2-B705-4264-A407-B7CE5A2BEAA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27602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9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FC33B5D-FC12-4AED-BC47-CC82563429A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73251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9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4BF7A33-0556-4446-BAA7-CC407C563EC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16063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CF34CC0-05BE-4946-8EC1-DE06B5F12A0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86049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916CEDA-75F0-4181-9012-8C9503149D7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92558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1" descr="cpspptfooter.jpg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668963"/>
            <a:ext cx="9144000" cy="1189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6622" name="Rectangle 14"/>
          <p:cNvSpPr>
            <a:spLocks noChangeArrowheads="1"/>
          </p:cNvSpPr>
          <p:nvPr userDrawn="1"/>
        </p:nvSpPr>
        <p:spPr bwMode="auto">
          <a:xfrm>
            <a:off x="0" y="0"/>
            <a:ext cx="9144000" cy="4038600"/>
          </a:xfrm>
          <a:prstGeom prst="rect">
            <a:avLst/>
          </a:prstGeom>
          <a:gradFill rotWithShape="1">
            <a:gsLst>
              <a:gs pos="0">
                <a:srgbClr val="9AD9E9">
                  <a:alpha val="75000"/>
                </a:srgbClr>
              </a:gs>
              <a:gs pos="100000">
                <a:schemeClr val="bg1"/>
              </a:gs>
            </a:gsLst>
            <a:lin ang="5400000" scaled="1"/>
          </a:gradFill>
          <a:ln>
            <a:noFill/>
          </a:ln>
          <a:effectLst/>
          <a:extLst/>
        </p:spPr>
        <p:txBody>
          <a:bodyPr wrap="none" anchor="ctr"/>
          <a:lstStyle/>
          <a:p>
            <a:pPr algn="ctr">
              <a:defRPr/>
            </a:pPr>
            <a:endParaRPr lang="en-US" dirty="0">
              <a:latin typeface="Arial" charset="0"/>
              <a:ea typeface="ＭＳ Ｐゴシック" charset="0"/>
            </a:endParaRP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762000" y="304800"/>
            <a:ext cx="7924800" cy="144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9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762000" y="1905000"/>
            <a:ext cx="7924800" cy="3276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0"/>
            <a:r>
              <a:rPr lang="en-US" smtClean="0"/>
              <a:t>Third level</a:t>
            </a:r>
          </a:p>
          <a:p>
            <a:pPr lvl="1"/>
            <a:r>
              <a:rPr lang="en-US" smtClean="0"/>
              <a:t>Fourth level</a:t>
            </a:r>
          </a:p>
          <a:p>
            <a:pPr lvl="2"/>
            <a:r>
              <a:rPr lang="en-US" smtClean="0"/>
              <a:t>Fifth level</a:t>
            </a:r>
          </a:p>
        </p:txBody>
      </p:sp>
      <p:sp>
        <p:nvSpPr>
          <p:cNvPr id="1031" name="TextBox 2"/>
          <p:cNvSpPr txBox="1">
            <a:spLocks noChangeArrowheads="1"/>
          </p:cNvSpPr>
          <p:nvPr userDrawn="1"/>
        </p:nvSpPr>
        <p:spPr bwMode="auto">
          <a:xfrm>
            <a:off x="381000" y="6256338"/>
            <a:ext cx="2133600" cy="277812"/>
          </a:xfrm>
          <a:prstGeom prst="rect">
            <a:avLst/>
          </a:prstGeom>
          <a:noFill/>
          <a:ln>
            <a:noFill/>
          </a:ln>
          <a:extLst/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r>
              <a:rPr lang="en-US" sz="1200" dirty="0" smtClean="0">
                <a:solidFill>
                  <a:schemeClr val="bg1"/>
                </a:solidFill>
              </a:rPr>
              <a:t>www.cpsboard.org</a:t>
            </a:r>
          </a:p>
        </p:txBody>
      </p:sp>
      <p:sp>
        <p:nvSpPr>
          <p:cNvPr id="1033" name="Rectangle 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629400" y="6553200"/>
            <a:ext cx="21336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>
            <a:lvl1pPr algn="r" eaLnBrk="0" hangingPunct="0">
              <a:defRPr sz="1200"/>
            </a:lvl1pPr>
          </a:lstStyle>
          <a:p>
            <a:fld id="{56DFFDDC-0F12-4CE3-8771-4A941ABF74C6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1034" name="Text Box 10"/>
          <p:cNvSpPr txBox="1">
            <a:spLocks noChangeArrowheads="1"/>
          </p:cNvSpPr>
          <p:nvPr userDrawn="1"/>
        </p:nvSpPr>
        <p:spPr bwMode="auto">
          <a:xfrm>
            <a:off x="381000" y="6477000"/>
            <a:ext cx="14478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200">
                <a:solidFill>
                  <a:schemeClr val="bg1"/>
                </a:solidFill>
              </a:rPr>
              <a:t>April 2012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6" r:id="rId1"/>
    <p:sldLayoutId id="2147483815" r:id="rId2"/>
    <p:sldLayoutId id="2147483817" r:id="rId3"/>
    <p:sldLayoutId id="2147483814" r:id="rId4"/>
    <p:sldLayoutId id="2147483813" r:id="rId5"/>
    <p:sldLayoutId id="2147483812" r:id="rId6"/>
    <p:sldLayoutId id="2147483811" r:id="rId7"/>
    <p:sldLayoutId id="2147483810" r:id="rId8"/>
    <p:sldLayoutId id="2147483809" r:id="rId9"/>
    <p:sldLayoutId id="2147483808" r:id="rId10"/>
    <p:sldLayoutId id="2147483807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  <a:ea typeface="ＭＳ Ｐゴシック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  <a:ea typeface="ＭＳ Ｐゴシック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  <a:ea typeface="ＭＳ Ｐゴシック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  <a:ea typeface="ＭＳ Ｐゴシック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  <a:ea typeface="ＭＳ Ｐゴシック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  <a:ea typeface="ＭＳ Ｐゴシック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  <a:ea typeface="ＭＳ Ｐゴシック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  <a:ea typeface="ＭＳ Ｐゴシック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15000"/>
        </a:spcAft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15000"/>
        </a:spcAft>
        <a:buChar char="–"/>
        <a:defRPr sz="2000">
          <a:solidFill>
            <a:schemeClr val="tx1"/>
          </a:solidFill>
          <a:latin typeface="+mn-lt"/>
          <a:ea typeface="Arial" charset="0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15000"/>
        </a:spcAft>
        <a:buChar char="•"/>
        <a:defRPr>
          <a:solidFill>
            <a:schemeClr val="tx1"/>
          </a:solidFill>
          <a:latin typeface="+mn-lt"/>
          <a:ea typeface="Arial" charset="0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15000"/>
        </a:spcAft>
        <a:buChar char="–"/>
        <a:defRPr sz="1600">
          <a:solidFill>
            <a:schemeClr val="tx1"/>
          </a:solidFill>
          <a:latin typeface="+mn-lt"/>
          <a:ea typeface="Arial" charset="0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15000"/>
        </a:spcAft>
        <a:buChar char="»"/>
        <a:defRPr sz="1600">
          <a:solidFill>
            <a:schemeClr val="tx1"/>
          </a:solidFill>
          <a:latin typeface="+mn-lt"/>
          <a:ea typeface="Arial" charset="0"/>
          <a:cs typeface="+mn-cs"/>
        </a:defRPr>
      </a:lvl5pPr>
      <a:lvl6pPr marL="2514600" indent="-228600" algn="l" rtl="0" fontAlgn="base">
        <a:spcBef>
          <a:spcPct val="20000"/>
        </a:spcBef>
        <a:spcAft>
          <a:spcPct val="15000"/>
        </a:spcAft>
        <a:buChar char="»"/>
        <a:defRPr sz="1600">
          <a:solidFill>
            <a:schemeClr val="tx1"/>
          </a:solidFill>
          <a:latin typeface="+mn-lt"/>
          <a:ea typeface="Arial" charset="0"/>
          <a:cs typeface="+mn-cs"/>
        </a:defRPr>
      </a:lvl6pPr>
      <a:lvl7pPr marL="2971800" indent="-228600" algn="l" rtl="0" fontAlgn="base">
        <a:spcBef>
          <a:spcPct val="20000"/>
        </a:spcBef>
        <a:spcAft>
          <a:spcPct val="15000"/>
        </a:spcAft>
        <a:buChar char="»"/>
        <a:defRPr sz="1600">
          <a:solidFill>
            <a:schemeClr val="tx1"/>
          </a:solidFill>
          <a:latin typeface="+mn-lt"/>
          <a:ea typeface="Arial" charset="0"/>
          <a:cs typeface="+mn-cs"/>
        </a:defRPr>
      </a:lvl7pPr>
      <a:lvl8pPr marL="3429000" indent="-228600" algn="l" rtl="0" fontAlgn="base">
        <a:spcBef>
          <a:spcPct val="20000"/>
        </a:spcBef>
        <a:spcAft>
          <a:spcPct val="15000"/>
        </a:spcAft>
        <a:buChar char="»"/>
        <a:defRPr sz="1600">
          <a:solidFill>
            <a:schemeClr val="tx1"/>
          </a:solidFill>
          <a:latin typeface="+mn-lt"/>
          <a:ea typeface="Arial" charset="0"/>
          <a:cs typeface="+mn-cs"/>
        </a:defRPr>
      </a:lvl8pPr>
      <a:lvl9pPr marL="3886200" indent="-228600" algn="l" rtl="0" fontAlgn="base">
        <a:spcBef>
          <a:spcPct val="20000"/>
        </a:spcBef>
        <a:spcAft>
          <a:spcPct val="15000"/>
        </a:spcAft>
        <a:buChar char="»"/>
        <a:defRPr sz="1600">
          <a:solidFill>
            <a:schemeClr val="tx1"/>
          </a:solidFill>
          <a:latin typeface="+mn-lt"/>
          <a:ea typeface="Arial" charset="0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Title 4"/>
          <p:cNvSpPr>
            <a:spLocks noGrp="1"/>
          </p:cNvSpPr>
          <p:nvPr>
            <p:ph type="title" idx="4294967295"/>
          </p:nvPr>
        </p:nvSpPr>
        <p:spPr>
          <a:xfrm>
            <a:off x="533400" y="3429000"/>
            <a:ext cx="8189913" cy="871538"/>
          </a:xfrm>
        </p:spPr>
        <p:txBody>
          <a:bodyPr anchor="t"/>
          <a:lstStyle/>
          <a:p>
            <a:r>
              <a:rPr lang="en-US" sz="3200" b="1" smtClean="0"/>
              <a:t>Classroom Management &amp; the Planning &amp; Logistics Guide, Preparing</a:t>
            </a:r>
            <a:br>
              <a:rPr lang="en-US" sz="3200" b="1" smtClean="0"/>
            </a:br>
            <a:r>
              <a:rPr lang="en-US" sz="3200" b="1" smtClean="0"/>
              <a:t> For Success</a:t>
            </a:r>
            <a:endParaRPr lang="en-US" b="1" smtClean="0"/>
          </a:p>
        </p:txBody>
      </p:sp>
      <p:sp>
        <p:nvSpPr>
          <p:cNvPr id="36867" name="TextBox 2"/>
          <p:cNvSpPr txBox="1">
            <a:spLocks noChangeArrowheads="1"/>
          </p:cNvSpPr>
          <p:nvPr/>
        </p:nvSpPr>
        <p:spPr bwMode="auto">
          <a:xfrm>
            <a:off x="2532063" y="5211763"/>
            <a:ext cx="4191000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ctr" eaLnBrk="1" hangingPunct="1"/>
            <a:r>
              <a:rPr lang="en-US" sz="3200"/>
              <a:t>Module 6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9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/>
          <a:p>
            <a:fld id="{8EFB1AF2-B264-4981-9BAA-E849E2EC1E21}" type="slidenum">
              <a:rPr lang="en-US"/>
              <a:pPr/>
              <a:t>10</a:t>
            </a:fld>
            <a:endParaRPr lang="en-US"/>
          </a:p>
        </p:txBody>
      </p:sp>
      <p:sp>
        <p:nvSpPr>
          <p:cNvPr id="1229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Guide Overview</a:t>
            </a:r>
          </a:p>
        </p:txBody>
      </p:sp>
      <p:sp>
        <p:nvSpPr>
          <p:cNvPr id="12291" name="Content Placeholder 2"/>
          <p:cNvSpPr>
            <a:spLocks noGrp="1"/>
          </p:cNvSpPr>
          <p:nvPr>
            <p:ph idx="1"/>
          </p:nvPr>
        </p:nvSpPr>
        <p:spPr>
          <a:xfrm>
            <a:off x="762000" y="1600200"/>
            <a:ext cx="7924800" cy="4114800"/>
          </a:xfrm>
        </p:spPr>
        <p:txBody>
          <a:bodyPr/>
          <a:lstStyle/>
          <a:p>
            <a:r>
              <a:rPr lang="en-US" smtClean="0"/>
              <a:t>Program Overview</a:t>
            </a:r>
          </a:p>
          <a:p>
            <a:r>
              <a:rPr lang="en-US" smtClean="0"/>
              <a:t>Certification Process</a:t>
            </a:r>
          </a:p>
          <a:p>
            <a:r>
              <a:rPr lang="en-US" smtClean="0"/>
              <a:t>Course Planning</a:t>
            </a:r>
          </a:p>
          <a:p>
            <a:r>
              <a:rPr lang="en-US" smtClean="0"/>
              <a:t>Instructor Team</a:t>
            </a:r>
          </a:p>
          <a:p>
            <a:r>
              <a:rPr lang="en-US" smtClean="0"/>
              <a:t>Demonstration Equipment</a:t>
            </a:r>
          </a:p>
          <a:p>
            <a:r>
              <a:rPr lang="en-US" smtClean="0"/>
              <a:t>Checklists</a:t>
            </a:r>
          </a:p>
          <a:p>
            <a:r>
              <a:rPr lang="en-US" smtClean="0"/>
              <a:t>Sample course confirmation letter and course information sheet</a:t>
            </a:r>
          </a:p>
          <a:p>
            <a:endParaRPr lang="en-US" smtClean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9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/>
          <a:p>
            <a:fld id="{62D56770-008A-4E97-BDEA-3EB4449E26ED}" type="slidenum">
              <a:rPr lang="en-US"/>
              <a:pPr/>
              <a:t>11</a:t>
            </a:fld>
            <a:endParaRPr lang="en-US"/>
          </a:p>
        </p:txBody>
      </p:sp>
      <p:sp>
        <p:nvSpPr>
          <p:cNvPr id="1331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Course Team Members</a:t>
            </a:r>
          </a:p>
        </p:txBody>
      </p:sp>
      <p:sp>
        <p:nvSpPr>
          <p:cNvPr id="1331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Lead Instructor</a:t>
            </a:r>
          </a:p>
          <a:p>
            <a:r>
              <a:rPr lang="en-US" smtClean="0"/>
              <a:t>Course Administrator</a:t>
            </a:r>
          </a:p>
          <a:p>
            <a:r>
              <a:rPr lang="en-US" smtClean="0"/>
              <a:t>Assistant Instructors</a:t>
            </a:r>
          </a:p>
          <a:p>
            <a:r>
              <a:rPr lang="en-US" smtClean="0"/>
              <a:t>CPS Technician Instructor Candidate</a:t>
            </a:r>
          </a:p>
          <a:p>
            <a:r>
              <a:rPr lang="en-US" smtClean="0"/>
              <a:t>CPS Instructor Mentors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9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/>
          <a:p>
            <a:fld id="{21EB20FD-D86C-4B61-9C0F-E27A90F354E7}" type="slidenum">
              <a:rPr lang="en-US"/>
              <a:pPr/>
              <a:t>12</a:t>
            </a:fld>
            <a:endParaRPr lang="en-US"/>
          </a:p>
        </p:txBody>
      </p:sp>
      <p:sp>
        <p:nvSpPr>
          <p:cNvPr id="1433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Course Planning Process</a:t>
            </a:r>
          </a:p>
        </p:txBody>
      </p:sp>
      <p:sp>
        <p:nvSpPr>
          <p:cNvPr id="14339" name="Content Placeholder 2"/>
          <p:cNvSpPr>
            <a:spLocks noGrp="1"/>
          </p:cNvSpPr>
          <p:nvPr>
            <p:ph idx="1"/>
          </p:nvPr>
        </p:nvSpPr>
        <p:spPr>
          <a:xfrm>
            <a:off x="762000" y="1981200"/>
            <a:ext cx="7924800" cy="2895600"/>
          </a:xfrm>
        </p:spPr>
        <p:txBody>
          <a:bodyPr/>
          <a:lstStyle/>
          <a:p>
            <a:r>
              <a:rPr lang="en-US" smtClean="0"/>
              <a:t>Policies and Procedures Manual</a:t>
            </a:r>
          </a:p>
          <a:p>
            <a:r>
              <a:rPr lang="en-US" smtClean="0"/>
              <a:t>Contact your State CPS Training Coordinator</a:t>
            </a:r>
          </a:p>
          <a:p>
            <a:r>
              <a:rPr lang="en-US" smtClean="0"/>
              <a:t>Choose the Instructor Team </a:t>
            </a:r>
          </a:p>
          <a:p>
            <a:r>
              <a:rPr lang="en-US" smtClean="0"/>
              <a:t>Location and Date for course</a:t>
            </a:r>
          </a:p>
          <a:p>
            <a:r>
              <a:rPr lang="en-US" smtClean="0"/>
              <a:t>Set Training Agenda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9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/>
          <a:p>
            <a:fld id="{206531B5-39D9-44AC-94D2-A055109113B0}" type="slidenum">
              <a:rPr lang="en-US"/>
              <a:pPr/>
              <a:t>13</a:t>
            </a:fld>
            <a:endParaRPr lang="en-US"/>
          </a:p>
        </p:txBody>
      </p:sp>
      <p:sp>
        <p:nvSpPr>
          <p:cNvPr id="1536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Course Planning Process, cont.</a:t>
            </a:r>
          </a:p>
        </p:txBody>
      </p:sp>
      <p:sp>
        <p:nvSpPr>
          <p:cNvPr id="1536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Set Pre-Course Meeting</a:t>
            </a:r>
          </a:p>
          <a:p>
            <a:r>
              <a:rPr lang="en-US" smtClean="0"/>
              <a:t>Recruit Students &amp; Provide Course Details</a:t>
            </a:r>
          </a:p>
          <a:p>
            <a:r>
              <a:rPr lang="en-US" smtClean="0"/>
              <a:t>Schedule CRS checkup event</a:t>
            </a:r>
          </a:p>
          <a:p>
            <a:r>
              <a:rPr lang="en-US" smtClean="0"/>
              <a:t>Utilize the Checklist found in the CPS Planning and Logistics Guide.</a:t>
            </a:r>
          </a:p>
          <a:p>
            <a:endParaRPr lang="en-US" smtClean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9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/>
          <a:p>
            <a:fld id="{0A98C3DC-E8D4-4B1D-BCC8-8E6CAFA012FF}" type="slidenum">
              <a:rPr lang="en-US"/>
              <a:pPr/>
              <a:t>14</a:t>
            </a:fld>
            <a:endParaRPr lang="en-US"/>
          </a:p>
        </p:txBody>
      </p:sp>
      <p:sp>
        <p:nvSpPr>
          <p:cNvPr id="163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Work Session</a:t>
            </a:r>
          </a:p>
        </p:txBody>
      </p:sp>
      <p:sp>
        <p:nvSpPr>
          <p:cNvPr id="1638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Divide into groups of 3.</a:t>
            </a:r>
          </a:p>
          <a:p>
            <a:r>
              <a:rPr lang="en-US" smtClean="0"/>
              <a:t>Each group should find the answers to the assigned questions.  All answers can be found in the Guide. 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9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/>
          <a:p>
            <a:fld id="{469FE6FA-F2EA-4E8C-918A-A1EEAB1136F6}" type="slidenum">
              <a:rPr lang="en-US"/>
              <a:pPr/>
              <a:t>15</a:t>
            </a:fld>
            <a:endParaRPr lang="en-US"/>
          </a:p>
        </p:txBody>
      </p:sp>
      <p:sp>
        <p:nvSpPr>
          <p:cNvPr id="17410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r>
              <a:rPr lang="en-US" smtClean="0"/>
              <a:t>Describe methods to “set the stage” for participants</a:t>
            </a:r>
          </a:p>
          <a:p>
            <a:pPr>
              <a:spcBef>
                <a:spcPct val="0"/>
              </a:spcBef>
            </a:pPr>
            <a:r>
              <a:rPr lang="en-US" smtClean="0"/>
              <a:t>Identify potential logistical problems in the classroom</a:t>
            </a:r>
          </a:p>
          <a:p>
            <a:pPr>
              <a:spcBef>
                <a:spcPct val="0"/>
              </a:spcBef>
            </a:pPr>
            <a:r>
              <a:rPr lang="en-US" smtClean="0"/>
              <a:t>Explain the four guidelines for handling disruptions</a:t>
            </a:r>
          </a:p>
          <a:p>
            <a:pPr>
              <a:spcBef>
                <a:spcPct val="0"/>
              </a:spcBef>
            </a:pPr>
            <a:r>
              <a:rPr lang="en-US" smtClean="0"/>
              <a:t>Describe characteristics of disruptive participants</a:t>
            </a:r>
          </a:p>
          <a:p>
            <a:pPr>
              <a:spcBef>
                <a:spcPct val="0"/>
              </a:spcBef>
            </a:pPr>
            <a:endParaRPr lang="en-US" smtClean="0"/>
          </a:p>
          <a:p>
            <a:endParaRPr lang="en-US" smtClean="0"/>
          </a:p>
        </p:txBody>
      </p:sp>
      <p:sp>
        <p:nvSpPr>
          <p:cNvPr id="1741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Module 6 Summary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9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/>
          <a:p>
            <a:fld id="{2A0153CB-ECB1-43B4-A2B9-D298E0B8AEF9}" type="slidenum">
              <a:rPr lang="en-US"/>
              <a:pPr/>
              <a:t>16</a:t>
            </a:fld>
            <a:endParaRPr lang="en-US"/>
          </a:p>
        </p:txBody>
      </p:sp>
      <p:sp>
        <p:nvSpPr>
          <p:cNvPr id="1843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Module 6 Summary (Cont’d)</a:t>
            </a:r>
          </a:p>
        </p:txBody>
      </p:sp>
      <p:sp>
        <p:nvSpPr>
          <p:cNvPr id="18435" name="Content Placeholder 2"/>
          <p:cNvSpPr>
            <a:spLocks noGrp="1"/>
          </p:cNvSpPr>
          <p:nvPr>
            <p:ph idx="1"/>
          </p:nvPr>
        </p:nvSpPr>
        <p:spPr>
          <a:xfrm>
            <a:off x="1219200" y="1981200"/>
            <a:ext cx="6705600" cy="3276600"/>
          </a:xfrm>
        </p:spPr>
        <p:txBody>
          <a:bodyPr/>
          <a:lstStyle/>
          <a:p>
            <a:pPr>
              <a:spcBef>
                <a:spcPct val="0"/>
              </a:spcBef>
            </a:pPr>
            <a:r>
              <a:rPr lang="en-US" smtClean="0"/>
              <a:t>Select strategies for dealing with problems in the classroom</a:t>
            </a:r>
          </a:p>
          <a:p>
            <a:pPr>
              <a:spcBef>
                <a:spcPct val="0"/>
              </a:spcBef>
            </a:pPr>
            <a:r>
              <a:rPr lang="en-US" smtClean="0"/>
              <a:t>CPS Certification Planning and Logistics Guide</a:t>
            </a:r>
          </a:p>
          <a:p>
            <a:endParaRPr lang="en-US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9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/>
          <a:p>
            <a:fld id="{B3854D1E-D05A-47F4-9733-3DA5D7A4D5ED}" type="slidenum">
              <a:rPr lang="en-US"/>
              <a:pPr/>
              <a:t>2</a:t>
            </a:fld>
            <a:endParaRPr lang="en-US"/>
          </a:p>
        </p:txBody>
      </p:sp>
      <p:sp>
        <p:nvSpPr>
          <p:cNvPr id="37890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b="1" smtClean="0"/>
              <a:t>Module 6 Objectives</a:t>
            </a:r>
          </a:p>
        </p:txBody>
      </p:sp>
      <p:sp>
        <p:nvSpPr>
          <p:cNvPr id="4099" name="Content Placeholder 3"/>
          <p:cNvSpPr>
            <a:spLocks noGrp="1"/>
          </p:cNvSpPr>
          <p:nvPr>
            <p:ph idx="4294967295"/>
          </p:nvPr>
        </p:nvSpPr>
        <p:spPr>
          <a:xfrm>
            <a:off x="762000" y="1524000"/>
            <a:ext cx="7924800" cy="4114800"/>
          </a:xfrm>
        </p:spPr>
        <p:txBody>
          <a:bodyPr/>
          <a:lstStyle/>
          <a:p>
            <a:pPr marL="0" indent="0">
              <a:spcBef>
                <a:spcPct val="0"/>
              </a:spcBef>
              <a:buFontTx/>
              <a:buNone/>
            </a:pPr>
            <a:r>
              <a:rPr lang="en-US" smtClean="0"/>
              <a:t>Upon completion of this module, the participant will be able to:</a:t>
            </a:r>
          </a:p>
          <a:p>
            <a:pPr lvl="1">
              <a:buFont typeface="Arial" pitchFamily="34" charset="0"/>
              <a:buChar char="•"/>
            </a:pPr>
            <a:r>
              <a:rPr lang="en-US" sz="2800" smtClean="0">
                <a:ea typeface="Arial" pitchFamily="34" charset="0"/>
              </a:rPr>
              <a:t>Describe methods to “set the stage” for participants.</a:t>
            </a:r>
          </a:p>
          <a:p>
            <a:pPr lvl="1">
              <a:buFont typeface="Arial" pitchFamily="34" charset="0"/>
              <a:buChar char="•"/>
            </a:pPr>
            <a:r>
              <a:rPr lang="en-US" sz="2800" smtClean="0">
                <a:ea typeface="Arial" pitchFamily="34" charset="0"/>
              </a:rPr>
              <a:t>Identify potential logistical problems in the classroom.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9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/>
          <a:p>
            <a:fld id="{B56777B5-4FFE-40CE-B01D-35855687262B}" type="slidenum">
              <a:rPr lang="en-US"/>
              <a:pPr/>
              <a:t>3</a:t>
            </a:fld>
            <a:endParaRPr lang="en-US"/>
          </a:p>
        </p:txBody>
      </p:sp>
      <p:sp>
        <p:nvSpPr>
          <p:cNvPr id="5122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r>
              <a:rPr lang="en-US" smtClean="0"/>
              <a:t>Explain the four guidelines for handling disruptions</a:t>
            </a:r>
          </a:p>
          <a:p>
            <a:pPr>
              <a:spcBef>
                <a:spcPct val="0"/>
              </a:spcBef>
            </a:pPr>
            <a:r>
              <a:rPr lang="en-US" smtClean="0"/>
              <a:t>Describe characteristics of disruptive participants</a:t>
            </a:r>
          </a:p>
          <a:p>
            <a:pPr>
              <a:spcBef>
                <a:spcPct val="0"/>
              </a:spcBef>
            </a:pPr>
            <a:r>
              <a:rPr lang="en-US" smtClean="0"/>
              <a:t>Select strategies for dealing with problems in the classroom</a:t>
            </a:r>
          </a:p>
          <a:p>
            <a:pPr>
              <a:spcBef>
                <a:spcPct val="0"/>
              </a:spcBef>
            </a:pPr>
            <a:r>
              <a:rPr lang="en-US" smtClean="0"/>
              <a:t>Understand the CPS Planning and Logistics Guide.</a:t>
            </a:r>
          </a:p>
          <a:p>
            <a:endParaRPr lang="en-US" smtClean="0"/>
          </a:p>
        </p:txBody>
      </p:sp>
      <p:sp>
        <p:nvSpPr>
          <p:cNvPr id="5123" name="Title 1"/>
          <p:cNvSpPr>
            <a:spLocks noGrp="1"/>
          </p:cNvSpPr>
          <p:nvPr>
            <p:ph type="title"/>
          </p:nvPr>
        </p:nvSpPr>
        <p:spPr>
          <a:xfrm>
            <a:off x="762000" y="152400"/>
            <a:ext cx="7924800" cy="1143000"/>
          </a:xfrm>
        </p:spPr>
        <p:txBody>
          <a:bodyPr/>
          <a:lstStyle/>
          <a:p>
            <a:r>
              <a:rPr lang="en-US" smtClean="0"/>
              <a:t>Module 6 Objectives (Cont’d)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9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/>
          <a:p>
            <a:fld id="{46C4C43F-B02F-4291-9A5D-309DF689FCF8}" type="slidenum">
              <a:rPr lang="en-US"/>
              <a:pPr/>
              <a:t>4</a:t>
            </a:fld>
            <a:endParaRPr lang="en-US"/>
          </a:p>
        </p:txBody>
      </p:sp>
      <p:sp>
        <p:nvSpPr>
          <p:cNvPr id="6146" name="Rectangle 8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 smtClean="0">
                <a:solidFill>
                  <a:schemeClr val="tx1"/>
                </a:solidFill>
              </a:rPr>
              <a:t>Setting the stage for participants</a:t>
            </a:r>
          </a:p>
        </p:txBody>
      </p:sp>
      <p:sp>
        <p:nvSpPr>
          <p:cNvPr id="6147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Before the course begins</a:t>
            </a:r>
          </a:p>
          <a:p>
            <a:r>
              <a:rPr lang="en-US" smtClean="0"/>
              <a:t>Setup</a:t>
            </a:r>
          </a:p>
          <a:p>
            <a:r>
              <a:rPr lang="en-US" smtClean="0"/>
              <a:t>Logistics</a:t>
            </a:r>
          </a:p>
          <a:p>
            <a:r>
              <a:rPr lang="en-US" smtClean="0"/>
              <a:t>Greeting</a:t>
            </a:r>
          </a:p>
          <a:p>
            <a:r>
              <a:rPr lang="en-US" smtClean="0"/>
              <a:t>Introductions</a:t>
            </a:r>
          </a:p>
          <a:p>
            <a:endParaRPr lang="en-US" smtClean="0"/>
          </a:p>
        </p:txBody>
      </p:sp>
      <p:pic>
        <p:nvPicPr>
          <p:cNvPr id="6148" name="Picture 4" descr="handshake.gi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38800" y="1905000"/>
            <a:ext cx="2133600" cy="3205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9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/>
          <a:p>
            <a:fld id="{ED0E9BF7-1356-453A-AF2C-207CEE1AFE50}" type="slidenum">
              <a:rPr lang="en-US"/>
              <a:pPr/>
              <a:t>5</a:t>
            </a:fld>
            <a:endParaRPr lang="en-US"/>
          </a:p>
        </p:txBody>
      </p:sp>
      <p:sp>
        <p:nvSpPr>
          <p:cNvPr id="7170" name="Content Placeholder 3"/>
          <p:cNvSpPr>
            <a:spLocks noGrp="1"/>
          </p:cNvSpPr>
          <p:nvPr>
            <p:ph idx="1"/>
          </p:nvPr>
        </p:nvSpPr>
        <p:spPr>
          <a:xfrm>
            <a:off x="762000" y="1905000"/>
            <a:ext cx="5943600" cy="3810000"/>
          </a:xfrm>
        </p:spPr>
        <p:txBody>
          <a:bodyPr/>
          <a:lstStyle/>
          <a:p>
            <a:r>
              <a:rPr lang="en-US" smtClean="0"/>
              <a:t>Eliminate the behavior early</a:t>
            </a:r>
          </a:p>
          <a:p>
            <a:r>
              <a:rPr lang="en-US" smtClean="0"/>
              <a:t>Maintain the self esteem of the participant</a:t>
            </a:r>
          </a:p>
          <a:p>
            <a:r>
              <a:rPr lang="en-US" smtClean="0"/>
              <a:t>Maintain your dignity by controlling your temper and emotions</a:t>
            </a:r>
          </a:p>
          <a:p>
            <a:r>
              <a:rPr lang="en-US" smtClean="0"/>
              <a:t>Avoid any further disruptions to learning</a:t>
            </a:r>
          </a:p>
          <a:p>
            <a:endParaRPr lang="en-US" smtClean="0"/>
          </a:p>
        </p:txBody>
      </p:sp>
      <p:sp>
        <p:nvSpPr>
          <p:cNvPr id="717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Four Guidelines for Handling Disruptions</a:t>
            </a:r>
          </a:p>
        </p:txBody>
      </p:sp>
      <p:pic>
        <p:nvPicPr>
          <p:cNvPr id="7172" name="Picture 9" descr="Number four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53200" y="1676400"/>
            <a:ext cx="2209800" cy="2790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9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/>
          <a:p>
            <a:fld id="{24E79919-0BBA-43EB-9FAB-3AB1DD3B935E}" type="slidenum">
              <a:rPr lang="en-US"/>
              <a:pPr/>
              <a:t>6</a:t>
            </a:fld>
            <a:endParaRPr lang="en-US"/>
          </a:p>
        </p:txBody>
      </p:sp>
      <p:sp>
        <p:nvSpPr>
          <p:cNvPr id="8194" name="Content Placeholder 3"/>
          <p:cNvSpPr>
            <a:spLocks noGrp="1"/>
          </p:cNvSpPr>
          <p:nvPr>
            <p:ph idx="1"/>
          </p:nvPr>
        </p:nvSpPr>
        <p:spPr>
          <a:xfrm>
            <a:off x="762000" y="1905000"/>
            <a:ext cx="7924800" cy="3733800"/>
          </a:xfrm>
        </p:spPr>
        <p:txBody>
          <a:bodyPr/>
          <a:lstStyle/>
          <a:p>
            <a:pPr eaLnBrk="1" hangingPunct="1"/>
            <a:r>
              <a:rPr lang="en-US" smtClean="0"/>
              <a:t>Resents instructors position of authority</a:t>
            </a:r>
          </a:p>
          <a:p>
            <a:pPr eaLnBrk="1" hangingPunct="1"/>
            <a:r>
              <a:rPr lang="en-US" smtClean="0"/>
              <a:t>Feels superior</a:t>
            </a:r>
          </a:p>
          <a:p>
            <a:pPr eaLnBrk="1" hangingPunct="1"/>
            <a:r>
              <a:rPr lang="en-US" smtClean="0"/>
              <a:t>Bored or sleepy</a:t>
            </a:r>
          </a:p>
          <a:p>
            <a:pPr eaLnBrk="1" hangingPunct="1"/>
            <a:r>
              <a:rPr lang="en-US" smtClean="0"/>
              <a:t>Too familiar with trainer</a:t>
            </a:r>
          </a:p>
          <a:p>
            <a:pPr eaLnBrk="1" hangingPunct="1"/>
            <a:r>
              <a:rPr lang="en-US" smtClean="0"/>
              <a:t>Nervous energy</a:t>
            </a:r>
          </a:p>
          <a:p>
            <a:pPr eaLnBrk="1" hangingPunct="1"/>
            <a:r>
              <a:rPr lang="en-US" smtClean="0"/>
              <a:t>Craves attention</a:t>
            </a:r>
          </a:p>
          <a:p>
            <a:pPr eaLnBrk="1" hangingPunct="1"/>
            <a:r>
              <a:rPr lang="en-US" smtClean="0"/>
              <a:t>Lacks manners</a:t>
            </a:r>
          </a:p>
          <a:p>
            <a:endParaRPr lang="en-US" smtClean="0"/>
          </a:p>
        </p:txBody>
      </p:sp>
      <p:sp>
        <p:nvSpPr>
          <p:cNvPr id="819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Characteristics of </a:t>
            </a:r>
            <a:br>
              <a:rPr lang="en-US" smtClean="0"/>
            </a:br>
            <a:r>
              <a:rPr lang="en-US" smtClean="0"/>
              <a:t>Problem Participants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9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/>
          <a:p>
            <a:fld id="{9F19EF4B-D480-49BE-B423-4A9F740C8ECC}" type="slidenum">
              <a:rPr lang="en-US"/>
              <a:pPr/>
              <a:t>7</a:t>
            </a:fld>
            <a:endParaRPr lang="en-US"/>
          </a:p>
        </p:txBody>
      </p:sp>
      <p:sp>
        <p:nvSpPr>
          <p:cNvPr id="92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Characteristics of </a:t>
            </a:r>
            <a:br>
              <a:rPr lang="en-US" smtClean="0"/>
            </a:br>
            <a:r>
              <a:rPr lang="en-US" smtClean="0"/>
              <a:t>Problem Participants (Cont’d)</a:t>
            </a:r>
          </a:p>
        </p:txBody>
      </p:sp>
      <p:sp>
        <p:nvSpPr>
          <p:cNvPr id="5" name="Text Placeholder 3"/>
          <p:cNvSpPr>
            <a:spLocks noGrp="1"/>
          </p:cNvSpPr>
          <p:nvPr>
            <p:ph idx="1"/>
          </p:nvPr>
        </p:nvSpPr>
        <p:spPr>
          <a:xfrm>
            <a:off x="762000" y="1905000"/>
            <a:ext cx="5181600" cy="3733800"/>
          </a:xfrm>
        </p:spPr>
        <p:txBody>
          <a:bodyPr/>
          <a:lstStyle/>
          <a:p>
            <a:r>
              <a:rPr lang="en-US" smtClean="0"/>
              <a:t>Shy</a:t>
            </a:r>
          </a:p>
          <a:p>
            <a:r>
              <a:rPr lang="en-US" smtClean="0"/>
              <a:t>Talkative</a:t>
            </a:r>
          </a:p>
          <a:p>
            <a:r>
              <a:rPr lang="en-US" smtClean="0"/>
              <a:t>Overly Dependent</a:t>
            </a:r>
          </a:p>
          <a:p>
            <a:r>
              <a:rPr lang="en-US" smtClean="0"/>
              <a:t>Complainer</a:t>
            </a:r>
          </a:p>
          <a:p>
            <a:r>
              <a:rPr lang="en-US" smtClean="0"/>
              <a:t>Resents the training</a:t>
            </a:r>
          </a:p>
          <a:p>
            <a:r>
              <a:rPr lang="en-US" smtClean="0"/>
              <a:t>Teacher’s Pet</a:t>
            </a:r>
          </a:p>
          <a:p>
            <a:r>
              <a:rPr lang="en-US" smtClean="0"/>
              <a:t>Technological gadgets</a:t>
            </a:r>
          </a:p>
          <a:p>
            <a:endParaRPr lang="en-US" smtClean="0"/>
          </a:p>
        </p:txBody>
      </p:sp>
      <p:pic>
        <p:nvPicPr>
          <p:cNvPr id="9220" name="Picture 5" descr="http://www.cbc.ca/fifth/teacherspet/images/teacherspet_insid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9509"/>
          <a:stretch>
            <a:fillRect/>
          </a:stretch>
        </p:blipFill>
        <p:spPr bwMode="auto">
          <a:xfrm>
            <a:off x="6019800" y="4038600"/>
            <a:ext cx="2438400" cy="1395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9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/>
          <a:p>
            <a:fld id="{6C833114-8A8E-4C5A-B46A-566A4A687CBA}" type="slidenum">
              <a:rPr lang="en-US"/>
              <a:pPr/>
              <a:t>8</a:t>
            </a:fld>
            <a:endParaRPr lang="en-US"/>
          </a:p>
        </p:txBody>
      </p:sp>
      <p:sp>
        <p:nvSpPr>
          <p:cNvPr id="10242" name="Content Placeholder 2"/>
          <p:cNvSpPr>
            <a:spLocks noGrp="1"/>
          </p:cNvSpPr>
          <p:nvPr>
            <p:ph idx="1"/>
          </p:nvPr>
        </p:nvSpPr>
        <p:spPr>
          <a:xfrm>
            <a:off x="762000" y="1295400"/>
            <a:ext cx="7924800" cy="4343400"/>
          </a:xfrm>
        </p:spPr>
        <p:txBody>
          <a:bodyPr/>
          <a:lstStyle/>
          <a:p>
            <a:pPr eaLnBrk="1" hangingPunct="1">
              <a:spcBef>
                <a:spcPct val="0"/>
              </a:spcBef>
            </a:pPr>
            <a:r>
              <a:rPr lang="en-US" smtClean="0"/>
              <a:t>Read and  be prepared to discuss “Problem Participant Type”</a:t>
            </a:r>
          </a:p>
          <a:p>
            <a:pPr eaLnBrk="1" hangingPunct="1">
              <a:spcBef>
                <a:spcPct val="0"/>
              </a:spcBef>
            </a:pPr>
            <a:r>
              <a:rPr lang="en-US" smtClean="0"/>
              <a:t>Identify possible strategies for handling the problem</a:t>
            </a:r>
          </a:p>
          <a:p>
            <a:pPr eaLnBrk="1" hangingPunct="1">
              <a:spcBef>
                <a:spcPct val="0"/>
              </a:spcBef>
            </a:pPr>
            <a:r>
              <a:rPr lang="en-US" smtClean="0"/>
              <a:t>Evaluate each strategy against the four conditions below:</a:t>
            </a:r>
          </a:p>
          <a:p>
            <a:pPr lvl="1" eaLnBrk="1" hangingPunct="1">
              <a:spcBef>
                <a:spcPct val="0"/>
              </a:spcBef>
            </a:pPr>
            <a:r>
              <a:rPr lang="en-US" smtClean="0">
                <a:ea typeface="Arial" pitchFamily="34" charset="0"/>
              </a:rPr>
              <a:t>Will it eliminate or minimize the behavior?</a:t>
            </a:r>
          </a:p>
          <a:p>
            <a:pPr lvl="1" eaLnBrk="1" hangingPunct="1">
              <a:spcBef>
                <a:spcPct val="0"/>
              </a:spcBef>
            </a:pPr>
            <a:r>
              <a:rPr lang="en-US" smtClean="0">
                <a:ea typeface="Arial" pitchFamily="34" charset="0"/>
              </a:rPr>
              <a:t>Will it maintain the student’s self-esteem?</a:t>
            </a:r>
          </a:p>
          <a:p>
            <a:pPr lvl="1" eaLnBrk="1" hangingPunct="1">
              <a:spcBef>
                <a:spcPct val="0"/>
              </a:spcBef>
            </a:pPr>
            <a:r>
              <a:rPr lang="en-US" smtClean="0">
                <a:ea typeface="Arial" pitchFamily="34" charset="0"/>
              </a:rPr>
              <a:t>Will it maintain the dignity of the instructor?</a:t>
            </a:r>
          </a:p>
          <a:p>
            <a:pPr lvl="1" eaLnBrk="1" hangingPunct="1">
              <a:spcBef>
                <a:spcPct val="0"/>
              </a:spcBef>
            </a:pPr>
            <a:r>
              <a:rPr lang="en-US" smtClean="0">
                <a:ea typeface="Arial" pitchFamily="34" charset="0"/>
              </a:rPr>
              <a:t>Will it avoid further disruption to learning?</a:t>
            </a:r>
          </a:p>
        </p:txBody>
      </p:sp>
      <p:sp>
        <p:nvSpPr>
          <p:cNvPr id="10243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304800"/>
            <a:ext cx="7924800" cy="1143000"/>
          </a:xfrm>
        </p:spPr>
        <p:txBody>
          <a:bodyPr/>
          <a:lstStyle/>
          <a:p>
            <a:pPr eaLnBrk="1" hangingPunct="1"/>
            <a:r>
              <a:rPr lang="en-US" smtClean="0"/>
              <a:t>Work Session Directions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9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/>
          <a:p>
            <a:fld id="{92C8992D-EF65-4FC1-926B-CD7E3396080A}" type="slidenum">
              <a:rPr lang="en-US"/>
              <a:pPr/>
              <a:t>9</a:t>
            </a:fld>
            <a:endParaRPr lang="en-US"/>
          </a:p>
        </p:txBody>
      </p:sp>
      <p:sp>
        <p:nvSpPr>
          <p:cNvPr id="112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CPS Planning and Logistics Guide</a:t>
            </a:r>
          </a:p>
        </p:txBody>
      </p:sp>
      <p:sp>
        <p:nvSpPr>
          <p:cNvPr id="11267" name="Content Placeholder 2"/>
          <p:cNvSpPr>
            <a:spLocks noGrp="1"/>
          </p:cNvSpPr>
          <p:nvPr>
            <p:ph idx="1"/>
          </p:nvPr>
        </p:nvSpPr>
        <p:spPr>
          <a:xfrm>
            <a:off x="762000" y="2209800"/>
            <a:ext cx="7924800" cy="3276600"/>
          </a:xfrm>
        </p:spPr>
        <p:txBody>
          <a:bodyPr/>
          <a:lstStyle/>
          <a:p>
            <a:r>
              <a:rPr lang="en-US" sz="3200" smtClean="0"/>
              <a:t>The National CPS Certification Training Planning and Logistics Guide is a valuable tool to use when organizing and/or hosting a Certification course.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1_Custom Design">
  <a:themeElements>
    <a:clrScheme name="1_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Custom Design">
      <a:majorFont>
        <a:latin typeface="Arial"/>
        <a:ea typeface="ＭＳ Ｐゴシック"/>
        <a:cs typeface="Arial"/>
      </a:majorFont>
      <a:minorFont>
        <a:latin typeface="Arial"/>
        <a:ea typeface="ＭＳ Ｐゴシック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1_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2986</TotalTime>
  <Words>448</Words>
  <Application>Microsoft Office PowerPoint</Application>
  <PresentationFormat>On-screen Show (4:3)</PresentationFormat>
  <Paragraphs>106</Paragraphs>
  <Slides>16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9" baseType="lpstr">
      <vt:lpstr>Arial</vt:lpstr>
      <vt:lpstr>ＭＳ Ｐゴシック</vt:lpstr>
      <vt:lpstr>1_Custom Design</vt:lpstr>
      <vt:lpstr>Classroom Management &amp; the Planning &amp; Logistics Guide, Preparing  For Success</vt:lpstr>
      <vt:lpstr>Module 6 Objectives</vt:lpstr>
      <vt:lpstr>Module 6 Objectives (Cont’d)</vt:lpstr>
      <vt:lpstr>Setting the stage for participants</vt:lpstr>
      <vt:lpstr>Four Guidelines for Handling Disruptions</vt:lpstr>
      <vt:lpstr>Characteristics of  Problem Participants</vt:lpstr>
      <vt:lpstr>Characteristics of  Problem Participants (Cont’d)</vt:lpstr>
      <vt:lpstr>Work Session Directions</vt:lpstr>
      <vt:lpstr>CPS Planning and Logistics Guide</vt:lpstr>
      <vt:lpstr>Guide Overview</vt:lpstr>
      <vt:lpstr>Course Team Members</vt:lpstr>
      <vt:lpstr>Course Planning Process</vt:lpstr>
      <vt:lpstr>Course Planning Process, cont.</vt:lpstr>
      <vt:lpstr>Work Session</vt:lpstr>
      <vt:lpstr>Module 6 Summary</vt:lpstr>
      <vt:lpstr>Module 6 Summary (Cont’d)</vt:lpstr>
    </vt:vector>
  </TitlesOfParts>
  <Company>National Safety Council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Betsy Thomas</dc:creator>
  <cp:lastModifiedBy>Bill Hall</cp:lastModifiedBy>
  <cp:revision>148</cp:revision>
  <dcterms:created xsi:type="dcterms:W3CDTF">2011-01-27T21:25:06Z</dcterms:created>
  <dcterms:modified xsi:type="dcterms:W3CDTF">2012-05-16T20:40:34Z</dcterms:modified>
</cp:coreProperties>
</file>