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90"/>
  </p:normalViewPr>
  <p:slideViewPr>
    <p:cSldViewPr snapToGrid="0" snapToObjects="1">
      <p:cViewPr varScale="1">
        <p:scale>
          <a:sx n="87" d="100"/>
          <a:sy n="87" d="100"/>
        </p:scale>
        <p:origin x="90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80AA64-D794-AF42-B8D7-89372B5882C4}" type="datetimeFigureOut">
              <a:rPr lang="en-US" smtClean="0"/>
              <a:t>3/23/17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6B6DDE-1006-F34E-B88F-93B435A61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863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B0FC-9DA9-F247-99DE-0AFC72C29DD9}" type="datetimeFigureOut">
              <a:rPr lang="en-US" smtClean="0"/>
              <a:t>3/23/17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4192-480C-294C-A2B7-1F4A86AB2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24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B0FC-9DA9-F247-99DE-0AFC72C29DD9}" type="datetimeFigureOut">
              <a:rPr lang="en-US" smtClean="0"/>
              <a:t>3/23/17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4192-480C-294C-A2B7-1F4A86AB2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35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B0FC-9DA9-F247-99DE-0AFC72C29DD9}" type="datetimeFigureOut">
              <a:rPr lang="en-US" smtClean="0"/>
              <a:t>3/23/17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4192-480C-294C-A2B7-1F4A86AB2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345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B0FC-9DA9-F247-99DE-0AFC72C29DD9}" type="datetimeFigureOut">
              <a:rPr lang="en-US" smtClean="0"/>
              <a:t>3/23/17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4192-480C-294C-A2B7-1F4A86AB2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093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B0FC-9DA9-F247-99DE-0AFC72C29DD9}" type="datetimeFigureOut">
              <a:rPr lang="en-US" smtClean="0"/>
              <a:t>3/23/17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4192-480C-294C-A2B7-1F4A86AB2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82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B0FC-9DA9-F247-99DE-0AFC72C29DD9}" type="datetimeFigureOut">
              <a:rPr lang="en-US" smtClean="0"/>
              <a:t>3/23/17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4192-480C-294C-A2B7-1F4A86AB2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69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B0FC-9DA9-F247-99DE-0AFC72C29DD9}" type="datetimeFigureOut">
              <a:rPr lang="en-US" smtClean="0"/>
              <a:t>3/23/17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4192-480C-294C-A2B7-1F4A86AB2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501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B0FC-9DA9-F247-99DE-0AFC72C29DD9}" type="datetimeFigureOut">
              <a:rPr lang="en-US" smtClean="0"/>
              <a:t>3/23/17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4192-480C-294C-A2B7-1F4A86AB2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78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B0FC-9DA9-F247-99DE-0AFC72C29DD9}" type="datetimeFigureOut">
              <a:rPr lang="en-US" smtClean="0"/>
              <a:t>3/23/17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4192-480C-294C-A2B7-1F4A86AB2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336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B0FC-9DA9-F247-99DE-0AFC72C29DD9}" type="datetimeFigureOut">
              <a:rPr lang="en-US" smtClean="0"/>
              <a:t>3/23/17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4192-480C-294C-A2B7-1F4A86AB2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346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B0FC-9DA9-F247-99DE-0AFC72C29DD9}" type="datetimeFigureOut">
              <a:rPr lang="en-US" smtClean="0"/>
              <a:t>3/23/17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4192-480C-294C-A2B7-1F4A86AB2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58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4B0FC-9DA9-F247-99DE-0AFC72C29DD9}" type="datetimeFigureOut">
              <a:rPr lang="en-US" smtClean="0"/>
              <a:t>3/23/17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54192-480C-294C-A2B7-1F4A86AB2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547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69343" y="241540"/>
            <a:ext cx="11041812" cy="6233002"/>
          </a:xfrm>
          <a:prstGeom prst="rect">
            <a:avLst/>
          </a:prstGeom>
          <a:solidFill>
            <a:schemeClr val="bg1"/>
          </a:solidFill>
          <a:ln w="349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6"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524000" y="146722"/>
            <a:ext cx="9144000" cy="2387600"/>
          </a:xfrm>
        </p:spPr>
        <p:txBody>
          <a:bodyPr anchor="t"/>
          <a:lstStyle/>
          <a:p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  <a:latin typeface="Cambria" charset="0"/>
                <a:ea typeface="Cambria" charset="0"/>
                <a:cs typeface="Cambria" charset="0"/>
              </a:rPr>
              <a:t>Congratulations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Cambria" charset="0"/>
                <a:ea typeface="Cambria" charset="0"/>
                <a:cs typeface="Cambria" charset="0"/>
              </a:rPr>
              <a:t/>
            </a:r>
            <a:b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Cambria" charset="0"/>
                <a:ea typeface="Cambria" charset="0"/>
                <a:cs typeface="Cambria" charset="0"/>
              </a:rPr>
            </a:br>
            <a:r>
              <a:rPr lang="en-US" sz="2800" dirty="0" smtClean="0">
                <a:latin typeface="Cambria" charset="0"/>
                <a:ea typeface="Cambria" charset="0"/>
                <a:cs typeface="Cambria" charset="0"/>
              </a:rPr>
              <a:t>2017 CPS Award Winners</a:t>
            </a:r>
            <a:endParaRPr lang="en-US" sz="2800" dirty="0"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94158" y="1283124"/>
            <a:ext cx="300375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mbria" charset="0"/>
                <a:ea typeface="Cambria" charset="0"/>
                <a:cs typeface="Cambria" charset="0"/>
              </a:rPr>
              <a:t>Allan Buchanan</a:t>
            </a:r>
            <a:endParaRPr lang="en-US" sz="2000" b="1" dirty="0">
              <a:latin typeface="Cambria" charset="0"/>
              <a:ea typeface="Cambria" charset="0"/>
              <a:cs typeface="Cambria" charset="0"/>
            </a:endParaRPr>
          </a:p>
          <a:p>
            <a:pPr algn="ctr"/>
            <a:r>
              <a:rPr lang="en-US" i="1" dirty="0" smtClean="0">
                <a:solidFill>
                  <a:schemeClr val="accent2">
                    <a:lumMod val="50000"/>
                  </a:schemeClr>
                </a:solidFill>
                <a:latin typeface="Cambria" charset="0"/>
                <a:ea typeface="Cambria" charset="0"/>
                <a:cs typeface="Cambria" charset="0"/>
              </a:rPr>
              <a:t>Instructor of the Year</a:t>
            </a:r>
            <a:endParaRPr lang="en-US" i="1" dirty="0">
              <a:solidFill>
                <a:schemeClr val="accent2">
                  <a:lumMod val="50000"/>
                </a:schemeClr>
              </a:solidFill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08828" y="1288044"/>
            <a:ext cx="300375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mbria" charset="0"/>
                <a:ea typeface="Cambria" charset="0"/>
                <a:cs typeface="Cambria" charset="0"/>
              </a:rPr>
              <a:t>Brandi Ballinger</a:t>
            </a:r>
            <a:endParaRPr lang="en-US" sz="2000" b="1" dirty="0">
              <a:latin typeface="Cambria" charset="0"/>
              <a:ea typeface="Cambria" charset="0"/>
              <a:cs typeface="Cambria" charset="0"/>
            </a:endParaRPr>
          </a:p>
          <a:p>
            <a:pPr algn="ctr"/>
            <a:r>
              <a:rPr lang="en-US" i="1" dirty="0" smtClean="0">
                <a:solidFill>
                  <a:schemeClr val="accent2">
                    <a:lumMod val="50000"/>
                  </a:schemeClr>
                </a:solidFill>
                <a:latin typeface="Cambria" charset="0"/>
                <a:ea typeface="Cambria" charset="0"/>
                <a:cs typeface="Cambria" charset="0"/>
              </a:rPr>
              <a:t>Technician of the Year</a:t>
            </a:r>
            <a:endParaRPr lang="en-US" i="1" dirty="0">
              <a:solidFill>
                <a:schemeClr val="accent2">
                  <a:lumMod val="50000"/>
                </a:schemeClr>
              </a:solidFill>
              <a:latin typeface="Cambria" charset="0"/>
              <a:ea typeface="Cambria" charset="0"/>
              <a:cs typeface="Cambria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946787" y="1932065"/>
            <a:ext cx="8303342" cy="0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5-Point Star 18"/>
          <p:cNvSpPr/>
          <p:nvPr/>
        </p:nvSpPr>
        <p:spPr>
          <a:xfrm>
            <a:off x="5919023" y="1430627"/>
            <a:ext cx="319544" cy="339213"/>
          </a:xfrm>
          <a:prstGeom prst="star5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929148" y="1946806"/>
            <a:ext cx="1032387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b="1" dirty="0" smtClean="0">
                <a:solidFill>
                  <a:schemeClr val="accent2">
                    <a:lumMod val="50000"/>
                  </a:schemeClr>
                </a:solidFill>
              </a:rPr>
              <a:t>CPS</a:t>
            </a:r>
            <a:r>
              <a:rPr lang="en-US" sz="17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1700" b="1" dirty="0" smtClean="0">
                <a:solidFill>
                  <a:schemeClr val="accent2">
                    <a:lumMod val="50000"/>
                  </a:schemeClr>
                </a:solidFill>
              </a:rPr>
              <a:t>Nominees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1887" y="2286026"/>
            <a:ext cx="27432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Alexis "Lexi" Keiser</a:t>
            </a:r>
          </a:p>
          <a:p>
            <a:pPr algn="ctr"/>
            <a:r>
              <a:rPr lang="en-US" sz="1000" dirty="0" smtClean="0"/>
              <a:t>Nominator: Mike Brown</a:t>
            </a:r>
          </a:p>
          <a:p>
            <a:pPr algn="ctr"/>
            <a:endParaRPr lang="en-US" sz="1400" b="1" dirty="0"/>
          </a:p>
          <a:p>
            <a:pPr algn="ctr"/>
            <a:r>
              <a:rPr lang="en-US" sz="1400" b="1" dirty="0" smtClean="0"/>
              <a:t>Allan Buchanan</a:t>
            </a:r>
          </a:p>
          <a:p>
            <a:pPr algn="ctr"/>
            <a:r>
              <a:rPr lang="en-US" sz="1000" dirty="0" smtClean="0"/>
              <a:t>Nominators: NC CPS Program (c/o Bevan </a:t>
            </a:r>
            <a:r>
              <a:rPr lang="en-US" sz="1000" dirty="0" err="1" smtClean="0"/>
              <a:t>Kirley</a:t>
            </a:r>
            <a:r>
              <a:rPr lang="en-US" sz="1000" dirty="0" smtClean="0"/>
              <a:t>) &amp; Suzanne LeDoyen</a:t>
            </a:r>
          </a:p>
          <a:p>
            <a:pPr algn="ctr"/>
            <a:endParaRPr lang="en-US" sz="1200" b="1" dirty="0"/>
          </a:p>
          <a:p>
            <a:pPr algn="ctr"/>
            <a:r>
              <a:rPr lang="en-US" sz="1400" b="1" dirty="0" smtClean="0"/>
              <a:t>Amanda </a:t>
            </a:r>
            <a:r>
              <a:rPr lang="en-US" sz="1400" b="1" dirty="0" err="1" smtClean="0"/>
              <a:t>Vargo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Wattecamps</a:t>
            </a:r>
            <a:endParaRPr lang="en-US" sz="1400" b="1" dirty="0" smtClean="0"/>
          </a:p>
          <a:p>
            <a:pPr algn="ctr"/>
            <a:endParaRPr lang="en-US" sz="1000" dirty="0" smtClean="0"/>
          </a:p>
          <a:p>
            <a:pPr algn="ctr"/>
            <a:endParaRPr lang="en-US" sz="1400" b="1" dirty="0"/>
          </a:p>
          <a:p>
            <a:pPr algn="ctr"/>
            <a:r>
              <a:rPr lang="en-US" sz="1400" b="1" dirty="0" smtClean="0"/>
              <a:t>Amy </a:t>
            </a:r>
            <a:r>
              <a:rPr lang="en-US" sz="1400" b="1" dirty="0" err="1" smtClean="0"/>
              <a:t>Heisinger</a:t>
            </a:r>
            <a:endParaRPr lang="en-US" sz="1400" b="1" dirty="0" smtClean="0"/>
          </a:p>
          <a:p>
            <a:pPr algn="ctr"/>
            <a:r>
              <a:rPr lang="en-US" sz="1000" dirty="0" smtClean="0"/>
              <a:t>Nominator: Grant Van </a:t>
            </a:r>
            <a:r>
              <a:rPr lang="en-US" sz="1000" dirty="0" err="1" smtClean="0"/>
              <a:t>Riesen</a:t>
            </a:r>
            <a:endParaRPr lang="en-US" sz="1000" dirty="0" smtClean="0"/>
          </a:p>
          <a:p>
            <a:pPr algn="ctr"/>
            <a:endParaRPr lang="en-US" sz="1400" b="1" dirty="0"/>
          </a:p>
          <a:p>
            <a:pPr algn="ctr"/>
            <a:r>
              <a:rPr lang="en-US" sz="1400" b="1" dirty="0" smtClean="0"/>
              <a:t>Andrew Frye</a:t>
            </a:r>
          </a:p>
          <a:p>
            <a:pPr algn="ctr"/>
            <a:r>
              <a:rPr lang="en-US" sz="1000" dirty="0" smtClean="0"/>
              <a:t>Nominator: Dee Ray</a:t>
            </a:r>
          </a:p>
          <a:p>
            <a:pPr algn="ctr"/>
            <a:endParaRPr lang="en-US" sz="1400" b="1" dirty="0"/>
          </a:p>
          <a:p>
            <a:pPr algn="ctr"/>
            <a:r>
              <a:rPr lang="en-US" sz="1400" b="1" dirty="0" smtClean="0"/>
              <a:t>Andrew Scruggs</a:t>
            </a:r>
          </a:p>
          <a:p>
            <a:pPr algn="ctr"/>
            <a:r>
              <a:rPr lang="en-US" sz="1000" dirty="0" smtClean="0"/>
              <a:t>Nominator: Jackie Clark</a:t>
            </a:r>
          </a:p>
          <a:p>
            <a:pPr algn="ctr"/>
            <a:endParaRPr lang="en-US" sz="1400" b="1" dirty="0"/>
          </a:p>
          <a:p>
            <a:pPr algn="ctr"/>
            <a:r>
              <a:rPr lang="en-US" sz="1400" b="1" dirty="0" smtClean="0"/>
              <a:t>April Brantley</a:t>
            </a:r>
          </a:p>
          <a:p>
            <a:pPr algn="ctr"/>
            <a:r>
              <a:rPr lang="en-US" sz="1000" dirty="0" smtClean="0"/>
              <a:t>Nominator: Karen Gerald</a:t>
            </a:r>
          </a:p>
          <a:p>
            <a:pPr algn="ctr"/>
            <a:endParaRPr lang="en-US" sz="1400" b="1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3588777" y="2290942"/>
            <a:ext cx="27432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Ava-Dawn Alexander-Lewis</a:t>
            </a:r>
          </a:p>
          <a:p>
            <a:pPr algn="ctr"/>
            <a:endParaRPr lang="en-US" sz="1400" b="1" dirty="0" smtClean="0"/>
          </a:p>
          <a:p>
            <a:pPr algn="ctr"/>
            <a:endParaRPr lang="en-US" sz="1000" b="1" dirty="0"/>
          </a:p>
          <a:p>
            <a:pPr algn="ctr"/>
            <a:r>
              <a:rPr lang="en-US" sz="1400" b="1" dirty="0" smtClean="0"/>
              <a:t>Bethany Reel </a:t>
            </a:r>
            <a:r>
              <a:rPr lang="en-US" sz="1400" b="1" dirty="0" err="1" smtClean="0"/>
              <a:t>Lovings</a:t>
            </a:r>
            <a:endParaRPr lang="en-US" sz="1400" b="1" dirty="0" smtClean="0"/>
          </a:p>
          <a:p>
            <a:pPr algn="ctr"/>
            <a:r>
              <a:rPr lang="en-US" sz="1000" dirty="0" smtClean="0"/>
              <a:t>Nominator: Jennifer Saxton</a:t>
            </a:r>
          </a:p>
          <a:p>
            <a:pPr algn="ctr"/>
            <a:endParaRPr lang="en-US" sz="2200" b="1" dirty="0"/>
          </a:p>
          <a:p>
            <a:pPr algn="ctr"/>
            <a:r>
              <a:rPr lang="en-US" sz="1400" b="1" dirty="0" smtClean="0"/>
              <a:t>Brandi Ballinger</a:t>
            </a:r>
          </a:p>
          <a:p>
            <a:pPr algn="ctr"/>
            <a:r>
              <a:rPr lang="en-US" sz="1000" dirty="0" smtClean="0"/>
              <a:t>Nominator: Sarah Hoskins</a:t>
            </a:r>
          </a:p>
          <a:p>
            <a:pPr algn="ctr"/>
            <a:endParaRPr lang="en-US" sz="1400" b="1" dirty="0"/>
          </a:p>
          <a:p>
            <a:pPr algn="ctr"/>
            <a:r>
              <a:rPr lang="en-US" sz="1400" b="1" dirty="0" smtClean="0"/>
              <a:t>Brian Cooper</a:t>
            </a:r>
          </a:p>
          <a:p>
            <a:pPr algn="ctr"/>
            <a:r>
              <a:rPr lang="en-US" sz="1000" dirty="0" smtClean="0"/>
              <a:t>Nominator: Jason Eagan</a:t>
            </a:r>
          </a:p>
          <a:p>
            <a:pPr algn="ctr"/>
            <a:endParaRPr lang="en-US" sz="1400" b="1" dirty="0"/>
          </a:p>
          <a:p>
            <a:pPr algn="ctr"/>
            <a:r>
              <a:rPr lang="en-US" sz="1400" b="1" dirty="0" smtClean="0"/>
              <a:t>Carina Ortiz</a:t>
            </a:r>
          </a:p>
          <a:p>
            <a:pPr algn="ctr"/>
            <a:r>
              <a:rPr lang="en-US" sz="1000" dirty="0" smtClean="0"/>
              <a:t>Nominators: Jessica Amos &amp; Rachel Rivera</a:t>
            </a:r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 smtClean="0"/>
              <a:t>Carissa </a:t>
            </a:r>
            <a:r>
              <a:rPr lang="en-US" sz="1400" b="1" dirty="0" err="1" smtClean="0"/>
              <a:t>Hodgdon</a:t>
            </a:r>
            <a:endParaRPr lang="en-US" sz="1400" b="1" dirty="0" smtClean="0"/>
          </a:p>
          <a:p>
            <a:pPr algn="ctr"/>
            <a:r>
              <a:rPr lang="en-US" sz="1000" dirty="0" smtClean="0"/>
              <a:t>Nominator: Sidney Bradley</a:t>
            </a:r>
          </a:p>
          <a:p>
            <a:pPr algn="ctr"/>
            <a:endParaRPr lang="en-US" sz="1400" b="1" dirty="0"/>
          </a:p>
          <a:p>
            <a:pPr algn="ctr"/>
            <a:r>
              <a:rPr lang="en-US" sz="1400" b="1" dirty="0" err="1" smtClean="0"/>
              <a:t>Carrisa</a:t>
            </a:r>
            <a:r>
              <a:rPr lang="en-US" sz="1400" b="1" dirty="0" smtClean="0"/>
              <a:t> Johns</a:t>
            </a:r>
          </a:p>
          <a:p>
            <a:pPr algn="ctr"/>
            <a:r>
              <a:rPr lang="en-US" sz="1000" dirty="0" smtClean="0"/>
              <a:t>Nominator: Sgt. Brad Roberts</a:t>
            </a:r>
            <a:endParaRPr lang="en-US" sz="1000" dirty="0"/>
          </a:p>
          <a:p>
            <a:pPr algn="ctr"/>
            <a:endParaRPr lang="en-US" sz="1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115667" y="2295862"/>
            <a:ext cx="2743200" cy="434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Cassandra Herring</a:t>
            </a:r>
          </a:p>
          <a:p>
            <a:pPr algn="ctr"/>
            <a:endParaRPr lang="en-US" sz="1000" dirty="0" smtClean="0"/>
          </a:p>
          <a:p>
            <a:pPr algn="ctr"/>
            <a:endParaRPr lang="en-US" sz="1400" b="1" dirty="0"/>
          </a:p>
          <a:p>
            <a:pPr algn="ctr"/>
            <a:r>
              <a:rPr lang="en-US" sz="1400" b="1" dirty="0" smtClean="0"/>
              <a:t>Chad </a:t>
            </a:r>
            <a:r>
              <a:rPr lang="en-US" sz="1400" b="1" dirty="0" err="1" smtClean="0"/>
              <a:t>Cathcart</a:t>
            </a:r>
            <a:endParaRPr lang="en-US" sz="1400" b="1" dirty="0" smtClean="0"/>
          </a:p>
          <a:p>
            <a:pPr algn="ctr"/>
            <a:r>
              <a:rPr lang="en-US" sz="1000" dirty="0" smtClean="0"/>
              <a:t>Nominators: Bonnie </a:t>
            </a:r>
            <a:r>
              <a:rPr lang="en-US" sz="1000" dirty="0" err="1" smtClean="0"/>
              <a:t>Fulghum</a:t>
            </a:r>
            <a:r>
              <a:rPr lang="en-US" sz="1000" dirty="0" smtClean="0"/>
              <a:t> &amp; Jennifer Hayes</a:t>
            </a:r>
          </a:p>
          <a:p>
            <a:pPr algn="ctr"/>
            <a:endParaRPr lang="en-US" sz="2200" b="1" dirty="0"/>
          </a:p>
          <a:p>
            <a:pPr algn="ctr"/>
            <a:r>
              <a:rPr lang="en-US" sz="1400" b="1" dirty="0" smtClean="0"/>
              <a:t>Charlie </a:t>
            </a:r>
            <a:r>
              <a:rPr lang="en-US" sz="1400" b="1" dirty="0" err="1" smtClean="0"/>
              <a:t>Croy</a:t>
            </a:r>
            <a:endParaRPr lang="en-US" sz="1400" b="1" dirty="0" smtClean="0"/>
          </a:p>
          <a:p>
            <a:pPr algn="ctr"/>
            <a:endParaRPr lang="en-US" sz="1000" dirty="0" smtClean="0"/>
          </a:p>
          <a:p>
            <a:pPr algn="ctr"/>
            <a:endParaRPr lang="en-US" sz="1400" b="1" dirty="0"/>
          </a:p>
          <a:p>
            <a:pPr algn="ctr"/>
            <a:r>
              <a:rPr lang="en-US" sz="1400" b="1" dirty="0" smtClean="0"/>
              <a:t>Christina Lewis</a:t>
            </a:r>
          </a:p>
          <a:p>
            <a:pPr algn="ctr"/>
            <a:r>
              <a:rPr lang="en-US" sz="1000" dirty="0" smtClean="0"/>
              <a:t>Nominator: David Lewis</a:t>
            </a:r>
          </a:p>
          <a:p>
            <a:pPr algn="ctr"/>
            <a:endParaRPr lang="en-US" sz="1400" b="1" dirty="0"/>
          </a:p>
          <a:p>
            <a:pPr algn="ctr"/>
            <a:r>
              <a:rPr lang="en-US" sz="1400" b="1" dirty="0" smtClean="0"/>
              <a:t>Christine </a:t>
            </a:r>
            <a:r>
              <a:rPr lang="en-US" sz="1400" b="1" dirty="0" err="1" smtClean="0"/>
              <a:t>Broussar</a:t>
            </a:r>
            <a:endParaRPr lang="en-US" sz="1400" b="1" dirty="0" smtClean="0"/>
          </a:p>
          <a:p>
            <a:pPr algn="ctr"/>
            <a:r>
              <a:rPr lang="en-US" sz="1000" dirty="0" smtClean="0"/>
              <a:t>Nominator: Claudia Glascock</a:t>
            </a:r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 smtClean="0"/>
              <a:t>Clare </a:t>
            </a:r>
            <a:r>
              <a:rPr lang="en-US" sz="1400" b="1" dirty="0" err="1" smtClean="0"/>
              <a:t>Pfotenhauer</a:t>
            </a:r>
            <a:endParaRPr lang="en-US" sz="1400" b="1" dirty="0" smtClean="0"/>
          </a:p>
          <a:p>
            <a:pPr algn="ctr"/>
            <a:r>
              <a:rPr lang="en-US" sz="1000" dirty="0" smtClean="0"/>
              <a:t>Nominator: James </a:t>
            </a:r>
            <a:r>
              <a:rPr lang="en-US" sz="1000" dirty="0" err="1" smtClean="0"/>
              <a:t>Pacetti</a:t>
            </a:r>
            <a:endParaRPr lang="en-US" sz="1000" dirty="0" smtClean="0"/>
          </a:p>
          <a:p>
            <a:pPr algn="ctr"/>
            <a:endParaRPr lang="en-US" sz="1400" b="1" dirty="0"/>
          </a:p>
          <a:p>
            <a:pPr algn="ctr"/>
            <a:r>
              <a:rPr lang="en-US" sz="1400" b="1" dirty="0" smtClean="0"/>
              <a:t>Clayton Ridley</a:t>
            </a:r>
          </a:p>
          <a:p>
            <a:pPr algn="ctr"/>
            <a:r>
              <a:rPr lang="en-US" sz="1000" dirty="0" smtClean="0"/>
              <a:t>Nominator: Bill Addington</a:t>
            </a:r>
            <a:endParaRPr lang="en-US" sz="1000" dirty="0"/>
          </a:p>
          <a:p>
            <a:pPr algn="ctr"/>
            <a:endParaRPr 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8642556" y="2286032"/>
            <a:ext cx="2743200" cy="434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Cecilia Javier</a:t>
            </a:r>
          </a:p>
          <a:p>
            <a:pPr algn="ctr"/>
            <a:r>
              <a:rPr lang="en-US" sz="1000" dirty="0" smtClean="0"/>
              <a:t>Nominator: </a:t>
            </a:r>
            <a:r>
              <a:rPr lang="en-US" sz="1000" dirty="0" err="1" smtClean="0"/>
              <a:t>Cil</a:t>
            </a:r>
            <a:r>
              <a:rPr lang="en-US" sz="1000" dirty="0" smtClean="0"/>
              <a:t> Javier</a:t>
            </a:r>
          </a:p>
          <a:p>
            <a:pPr algn="ctr"/>
            <a:endParaRPr lang="en-US" sz="1400" b="1" dirty="0"/>
          </a:p>
          <a:p>
            <a:pPr algn="ctr"/>
            <a:r>
              <a:rPr lang="en-US" sz="1400" b="1" dirty="0" err="1" smtClean="0"/>
              <a:t>Cynethia</a:t>
            </a:r>
            <a:r>
              <a:rPr lang="en-US" sz="1400" b="1" dirty="0" smtClean="0"/>
              <a:t> "Nina" Powell</a:t>
            </a:r>
          </a:p>
          <a:p>
            <a:pPr algn="ctr"/>
            <a:r>
              <a:rPr lang="en-US" sz="1000" dirty="0" smtClean="0"/>
              <a:t>Nominator: </a:t>
            </a:r>
            <a:r>
              <a:rPr lang="en-US" sz="1000" dirty="0" err="1" smtClean="0"/>
              <a:t>Trasey</a:t>
            </a:r>
            <a:r>
              <a:rPr lang="en-US" sz="1000" dirty="0" smtClean="0"/>
              <a:t> Graham</a:t>
            </a:r>
          </a:p>
          <a:p>
            <a:pPr algn="ctr"/>
            <a:endParaRPr lang="en-US" sz="2200" b="1" dirty="0"/>
          </a:p>
          <a:p>
            <a:pPr algn="ctr"/>
            <a:r>
              <a:rPr lang="en-US" sz="1400" b="1" dirty="0" smtClean="0"/>
              <a:t>Dana Hutchinson</a:t>
            </a:r>
            <a:endParaRPr lang="en-US" sz="1400" dirty="0" smtClean="0"/>
          </a:p>
          <a:p>
            <a:pPr algn="ctr"/>
            <a:r>
              <a:rPr lang="en-US" sz="1000" dirty="0" smtClean="0"/>
              <a:t>Nominator: Denise Donaldson</a:t>
            </a:r>
          </a:p>
          <a:p>
            <a:pPr algn="ctr"/>
            <a:endParaRPr lang="en-US" sz="1400" b="1" dirty="0"/>
          </a:p>
          <a:p>
            <a:pPr algn="ctr"/>
            <a:r>
              <a:rPr lang="en-US" sz="1400" b="1" dirty="0" smtClean="0"/>
              <a:t>Diane Smith</a:t>
            </a:r>
          </a:p>
          <a:p>
            <a:pPr algn="ctr"/>
            <a:r>
              <a:rPr lang="en-US" sz="1000" dirty="0" smtClean="0"/>
              <a:t>Nominator: Rachel </a:t>
            </a:r>
            <a:r>
              <a:rPr lang="en-US" sz="1000" dirty="0" err="1" smtClean="0"/>
              <a:t>Schubeler</a:t>
            </a:r>
            <a:endParaRPr lang="en-US" sz="1000" dirty="0" smtClean="0"/>
          </a:p>
          <a:p>
            <a:pPr algn="ctr"/>
            <a:endParaRPr lang="en-US" sz="1400" b="1" dirty="0"/>
          </a:p>
          <a:p>
            <a:pPr algn="ctr"/>
            <a:r>
              <a:rPr lang="en-US" sz="1400" b="1" dirty="0" smtClean="0"/>
              <a:t>Doreen Rivera</a:t>
            </a:r>
            <a:endParaRPr lang="en-US" sz="1400" dirty="0" smtClean="0"/>
          </a:p>
          <a:p>
            <a:pPr algn="ctr"/>
            <a:r>
              <a:rPr lang="en-US" sz="1000" dirty="0" smtClean="0"/>
              <a:t>Nominator: Jessica Chandler</a:t>
            </a:r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 smtClean="0"/>
              <a:t>Elizabeth Cauthen</a:t>
            </a:r>
            <a:endParaRPr lang="en-US" sz="1400" dirty="0" smtClean="0"/>
          </a:p>
          <a:p>
            <a:pPr algn="ctr"/>
            <a:r>
              <a:rPr lang="en-US" sz="1000" dirty="0" smtClean="0"/>
              <a:t>Nominator: Hailey A </a:t>
            </a:r>
            <a:r>
              <a:rPr lang="en-US" sz="1000" dirty="0" err="1" smtClean="0"/>
              <a:t>Shinberger</a:t>
            </a:r>
            <a:endParaRPr lang="en-US" sz="1000" dirty="0" smtClean="0"/>
          </a:p>
          <a:p>
            <a:pPr algn="ctr"/>
            <a:endParaRPr lang="en-US" sz="1400" b="1" dirty="0"/>
          </a:p>
          <a:p>
            <a:pPr algn="ctr"/>
            <a:r>
              <a:rPr lang="en-US" sz="1400" b="1" dirty="0" smtClean="0"/>
              <a:t>Gayle Watts</a:t>
            </a:r>
            <a:endParaRPr lang="en-US" sz="1400" dirty="0" smtClean="0"/>
          </a:p>
          <a:p>
            <a:pPr algn="ctr"/>
            <a:r>
              <a:rPr lang="en-US" sz="1000" dirty="0" smtClean="0"/>
              <a:t>Nominator: Amber </a:t>
            </a:r>
            <a:r>
              <a:rPr lang="en-US" sz="1000" dirty="0" err="1" smtClean="0"/>
              <a:t>LaCour</a:t>
            </a:r>
            <a:endParaRPr lang="en-US" sz="1000" dirty="0"/>
          </a:p>
          <a:p>
            <a:pPr algn="ctr"/>
            <a:endParaRPr lang="en-US" sz="1400" b="1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244" y="449662"/>
            <a:ext cx="1509446" cy="81412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6310" y="449663"/>
            <a:ext cx="1509446" cy="814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55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69343" y="241540"/>
            <a:ext cx="11041812" cy="6240083"/>
          </a:xfrm>
          <a:prstGeom prst="rect">
            <a:avLst/>
          </a:prstGeom>
          <a:solidFill>
            <a:schemeClr val="bg1"/>
          </a:solidFill>
          <a:ln w="349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6" rtlCol="0" anchor="ctr"/>
          <a:lstStyle/>
          <a:p>
            <a:pPr algn="ctr"/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524000" y="146722"/>
            <a:ext cx="9144000" cy="2387600"/>
          </a:xfrm>
        </p:spPr>
        <p:txBody>
          <a:bodyPr anchor="t"/>
          <a:lstStyle/>
          <a:p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  <a:latin typeface="Cambria" charset="0"/>
                <a:ea typeface="Cambria" charset="0"/>
                <a:cs typeface="Cambria" charset="0"/>
              </a:rPr>
              <a:t>Congratulations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Cambria" charset="0"/>
                <a:ea typeface="Cambria" charset="0"/>
                <a:cs typeface="Cambria" charset="0"/>
              </a:rPr>
              <a:t/>
            </a:r>
            <a:b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Cambria" charset="0"/>
                <a:ea typeface="Cambria" charset="0"/>
                <a:cs typeface="Cambria" charset="0"/>
              </a:rPr>
            </a:br>
            <a:r>
              <a:rPr lang="en-US" sz="2800" dirty="0" smtClean="0">
                <a:latin typeface="Cambria" charset="0"/>
                <a:ea typeface="Cambria" charset="0"/>
                <a:cs typeface="Cambria" charset="0"/>
              </a:rPr>
              <a:t>2017 CPS Award Winners</a:t>
            </a:r>
            <a:endParaRPr lang="en-US" sz="2800" dirty="0"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94158" y="1283124"/>
            <a:ext cx="300375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mbria" charset="0"/>
                <a:ea typeface="Cambria" charset="0"/>
                <a:cs typeface="Cambria" charset="0"/>
              </a:rPr>
              <a:t>Allan Buchanan</a:t>
            </a:r>
            <a:endParaRPr lang="en-US" sz="2000" b="1" dirty="0">
              <a:solidFill>
                <a:prstClr val="black"/>
              </a:solidFill>
              <a:latin typeface="Cambria" charset="0"/>
              <a:ea typeface="Cambria" charset="0"/>
              <a:cs typeface="Cambria" charset="0"/>
            </a:endParaRPr>
          </a:p>
          <a:p>
            <a:pPr algn="ctr"/>
            <a:r>
              <a:rPr lang="en-US" i="1" dirty="0">
                <a:solidFill>
                  <a:srgbClr val="ED7D31">
                    <a:lumMod val="50000"/>
                  </a:srgbClr>
                </a:solidFill>
                <a:latin typeface="Cambria" charset="0"/>
                <a:ea typeface="Cambria" charset="0"/>
                <a:cs typeface="Cambria" charset="0"/>
              </a:rPr>
              <a:t>Instructor of the Year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08828" y="1288044"/>
            <a:ext cx="300375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mbria" charset="0"/>
                <a:ea typeface="Cambria" charset="0"/>
                <a:cs typeface="Cambria" charset="0"/>
              </a:rPr>
              <a:t>Brandi Ballinger</a:t>
            </a:r>
            <a:endParaRPr lang="en-US" sz="2000" b="1" dirty="0">
              <a:solidFill>
                <a:prstClr val="black"/>
              </a:solidFill>
              <a:latin typeface="Cambria" charset="0"/>
              <a:ea typeface="Cambria" charset="0"/>
              <a:cs typeface="Cambria" charset="0"/>
            </a:endParaRPr>
          </a:p>
          <a:p>
            <a:pPr algn="ctr"/>
            <a:r>
              <a:rPr lang="en-US" i="1" dirty="0" smtClean="0">
                <a:solidFill>
                  <a:srgbClr val="ED7D31">
                    <a:lumMod val="50000"/>
                  </a:srgbClr>
                </a:solidFill>
                <a:latin typeface="Cambria" charset="0"/>
                <a:ea typeface="Cambria" charset="0"/>
                <a:cs typeface="Cambria" charset="0"/>
              </a:rPr>
              <a:t>Technician </a:t>
            </a:r>
            <a:r>
              <a:rPr lang="en-US" i="1" dirty="0">
                <a:solidFill>
                  <a:srgbClr val="ED7D31">
                    <a:lumMod val="50000"/>
                  </a:srgbClr>
                </a:solidFill>
                <a:latin typeface="Cambria" charset="0"/>
                <a:ea typeface="Cambria" charset="0"/>
                <a:cs typeface="Cambria" charset="0"/>
              </a:rPr>
              <a:t>of the Year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946787" y="1932065"/>
            <a:ext cx="8303342" cy="0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5-Point Star 18"/>
          <p:cNvSpPr/>
          <p:nvPr/>
        </p:nvSpPr>
        <p:spPr>
          <a:xfrm>
            <a:off x="5919023" y="1430627"/>
            <a:ext cx="319544" cy="339213"/>
          </a:xfrm>
          <a:prstGeom prst="star5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29148" y="1946806"/>
            <a:ext cx="1032387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b="1" dirty="0">
                <a:solidFill>
                  <a:schemeClr val="accent2">
                    <a:lumMod val="50000"/>
                  </a:schemeClr>
                </a:solidFill>
              </a:rPr>
              <a:t>CPS</a:t>
            </a:r>
            <a:r>
              <a:rPr lang="en-US" sz="17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2">
                    <a:lumMod val="50000"/>
                  </a:schemeClr>
                </a:solidFill>
              </a:rPr>
              <a:t>Nominees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1887" y="2286026"/>
            <a:ext cx="2743200" cy="434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</a:rPr>
              <a:t>Harris </a:t>
            </a:r>
            <a:r>
              <a:rPr lang="en-US" sz="1400" b="1" dirty="0" smtClean="0">
                <a:solidFill>
                  <a:prstClr val="black"/>
                </a:solidFill>
              </a:rPr>
              <a:t>Johnston</a:t>
            </a:r>
          </a:p>
          <a:p>
            <a:pPr algn="ctr"/>
            <a:r>
              <a:rPr lang="en-US" sz="1000" dirty="0" smtClean="0">
                <a:solidFill>
                  <a:prstClr val="black"/>
                </a:solidFill>
              </a:rPr>
              <a:t>Nominator</a:t>
            </a:r>
            <a:r>
              <a:rPr lang="en-US" sz="1000" dirty="0">
                <a:solidFill>
                  <a:prstClr val="black"/>
                </a:solidFill>
              </a:rPr>
              <a:t>: Lauren Stockholm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 smtClean="0">
                <a:solidFill>
                  <a:prstClr val="black"/>
                </a:solidFill>
              </a:rPr>
              <a:t>Heidi </a:t>
            </a:r>
            <a:r>
              <a:rPr lang="en-US" sz="1400" b="1" dirty="0" err="1" smtClean="0">
                <a:solidFill>
                  <a:prstClr val="black"/>
                </a:solidFill>
              </a:rPr>
              <a:t>Ortner</a:t>
            </a:r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</a:t>
            </a:r>
            <a:r>
              <a:rPr lang="en-US" sz="1000" dirty="0" smtClean="0">
                <a:solidFill>
                  <a:prstClr val="black"/>
                </a:solidFill>
              </a:rPr>
              <a:t>Rosa Rueda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Holly Baker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Erica Boyd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 smtClean="0">
                <a:solidFill>
                  <a:prstClr val="black"/>
                </a:solidFill>
              </a:rPr>
              <a:t>Holly Terry</a:t>
            </a:r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Tina Snider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Jackie Leach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Anthony </a:t>
            </a:r>
            <a:r>
              <a:rPr lang="en-US" sz="1000" dirty="0" err="1" smtClean="0">
                <a:solidFill>
                  <a:prstClr val="black"/>
                </a:solidFill>
              </a:rPr>
              <a:t>Raffino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James Sloan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Rob Schroeder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Jarod Ewers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Jackie </a:t>
            </a:r>
            <a:r>
              <a:rPr lang="en-US" sz="1000" dirty="0" err="1" smtClean="0">
                <a:solidFill>
                  <a:prstClr val="black"/>
                </a:solidFill>
              </a:rPr>
              <a:t>Quinley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39740" y="2290942"/>
            <a:ext cx="2743200" cy="434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</a:rPr>
              <a:t>Jessi Malcolm</a:t>
            </a:r>
            <a:endParaRPr lang="en-US" sz="1400" b="1" dirty="0" smtClean="0">
              <a:solidFill>
                <a:prstClr val="black"/>
              </a:solidFill>
            </a:endParaRPr>
          </a:p>
          <a:p>
            <a:pPr algn="ctr"/>
            <a:r>
              <a:rPr lang="en-US" sz="1000" dirty="0" smtClean="0">
                <a:solidFill>
                  <a:prstClr val="black"/>
                </a:solidFill>
              </a:rPr>
              <a:t>Nominator</a:t>
            </a:r>
            <a:r>
              <a:rPr lang="en-US" sz="1000" dirty="0">
                <a:solidFill>
                  <a:prstClr val="black"/>
                </a:solidFill>
              </a:rPr>
              <a:t>: Shannon Morris 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Joanna </a:t>
            </a:r>
            <a:r>
              <a:rPr lang="en-US" sz="1400" b="1" dirty="0" err="1">
                <a:solidFill>
                  <a:prstClr val="black"/>
                </a:solidFill>
              </a:rPr>
              <a:t>Vang</a:t>
            </a:r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Emma </a:t>
            </a:r>
            <a:r>
              <a:rPr lang="en-US" sz="1000" dirty="0" err="1">
                <a:solidFill>
                  <a:prstClr val="black"/>
                </a:solidFill>
              </a:rPr>
              <a:t>Olenberger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Julie Brewer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Sarah </a:t>
            </a:r>
            <a:r>
              <a:rPr lang="en-US" sz="1000" dirty="0" err="1">
                <a:solidFill>
                  <a:prstClr val="black"/>
                </a:solidFill>
              </a:rPr>
              <a:t>Haverstick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Karen </a:t>
            </a:r>
            <a:r>
              <a:rPr lang="en-US" sz="1400" b="1" dirty="0" err="1">
                <a:solidFill>
                  <a:prstClr val="black"/>
                </a:solidFill>
              </a:rPr>
              <a:t>Macauley</a:t>
            </a:r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Adam Chrisman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Karri Hendrickson</a:t>
            </a:r>
          </a:p>
          <a:p>
            <a:pPr algn="ctr"/>
            <a:r>
              <a:rPr lang="en-US" sz="1000" dirty="0" smtClean="0">
                <a:solidFill>
                  <a:prstClr val="black"/>
                </a:solidFill>
              </a:rPr>
              <a:t>Nominator</a:t>
            </a:r>
            <a:r>
              <a:rPr lang="en-US" sz="1000" dirty="0">
                <a:solidFill>
                  <a:prstClr val="black"/>
                </a:solidFill>
              </a:rPr>
              <a:t>: </a:t>
            </a:r>
            <a:r>
              <a:rPr lang="en-US" sz="1000" dirty="0" err="1">
                <a:solidFill>
                  <a:prstClr val="black"/>
                </a:solidFill>
              </a:rPr>
              <a:t>Dex</a:t>
            </a:r>
            <a:r>
              <a:rPr lang="en-US" sz="1000" dirty="0">
                <a:solidFill>
                  <a:prstClr val="black"/>
                </a:solidFill>
              </a:rPr>
              <a:t> Tuttle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Keith Reed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Kayla </a:t>
            </a:r>
            <a:r>
              <a:rPr lang="en-US" sz="1000" dirty="0" err="1">
                <a:solidFill>
                  <a:prstClr val="black"/>
                </a:solidFill>
              </a:rPr>
              <a:t>Cehand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Kelley Miller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Jennifer Hoekstra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17593" y="2295861"/>
            <a:ext cx="289031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</a:rPr>
              <a:t>Kim </a:t>
            </a:r>
            <a:r>
              <a:rPr lang="en-US" sz="1400" b="1" dirty="0" err="1">
                <a:solidFill>
                  <a:prstClr val="black"/>
                </a:solidFill>
              </a:rPr>
              <a:t>Fanter</a:t>
            </a:r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000" dirty="0" smtClean="0">
                <a:solidFill>
                  <a:prstClr val="black"/>
                </a:solidFill>
              </a:rPr>
              <a:t>Nominators: </a:t>
            </a:r>
            <a:r>
              <a:rPr lang="en-US" sz="1000" dirty="0">
                <a:solidFill>
                  <a:prstClr val="black"/>
                </a:solidFill>
              </a:rPr>
              <a:t>Cathy Hogan &amp; Nancy </a:t>
            </a:r>
            <a:r>
              <a:rPr lang="en-US" sz="1000" dirty="0" err="1">
                <a:solidFill>
                  <a:prstClr val="black"/>
                </a:solidFill>
              </a:rPr>
              <a:t>Holzum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Leah Stockton</a:t>
            </a:r>
          </a:p>
          <a:p>
            <a:pPr algn="ctr"/>
            <a:r>
              <a:rPr lang="en-US" sz="1000" dirty="0" smtClean="0">
                <a:solidFill>
                  <a:prstClr val="black"/>
                </a:solidFill>
              </a:rPr>
              <a:t>Nominator</a:t>
            </a:r>
            <a:r>
              <a:rPr lang="en-US" sz="1000" dirty="0">
                <a:solidFill>
                  <a:prstClr val="black"/>
                </a:solidFill>
              </a:rPr>
              <a:t>: Arianna Nesbitt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 err="1">
                <a:solidFill>
                  <a:prstClr val="black"/>
                </a:solidFill>
              </a:rPr>
              <a:t>Lessa</a:t>
            </a:r>
            <a:r>
              <a:rPr lang="en-US" sz="1400" b="1" dirty="0">
                <a:solidFill>
                  <a:prstClr val="black"/>
                </a:solidFill>
              </a:rPr>
              <a:t> Payne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Tina Snider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Lew </a:t>
            </a:r>
            <a:r>
              <a:rPr lang="en-US" sz="1400" b="1" dirty="0" err="1">
                <a:solidFill>
                  <a:prstClr val="black"/>
                </a:solidFill>
              </a:rPr>
              <a:t>Moquin</a:t>
            </a:r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Jill </a:t>
            </a:r>
            <a:r>
              <a:rPr lang="en-US" sz="1000" dirty="0" err="1">
                <a:solidFill>
                  <a:prstClr val="black"/>
                </a:solidFill>
              </a:rPr>
              <a:t>Croteau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 err="1">
                <a:solidFill>
                  <a:prstClr val="black"/>
                </a:solidFill>
              </a:rPr>
              <a:t>Mandi</a:t>
            </a:r>
            <a:r>
              <a:rPr lang="en-US" sz="1400" b="1" dirty="0">
                <a:solidFill>
                  <a:prstClr val="black"/>
                </a:solidFill>
              </a:rPr>
              <a:t> Summers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Daniel </a:t>
            </a:r>
            <a:r>
              <a:rPr lang="en-US" sz="1000" dirty="0" smtClean="0">
                <a:solidFill>
                  <a:prstClr val="black"/>
                </a:solidFill>
              </a:rPr>
              <a:t>Dias</a:t>
            </a:r>
            <a:endParaRPr lang="en-US" sz="1400" b="1" dirty="0">
              <a:solidFill>
                <a:prstClr val="black"/>
              </a:solidFill>
            </a:endParaRP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Marie Evans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Emma </a:t>
            </a:r>
            <a:r>
              <a:rPr lang="en-US" sz="1000" dirty="0" err="1">
                <a:solidFill>
                  <a:prstClr val="black"/>
                </a:solidFill>
              </a:rPr>
              <a:t>Olenberger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400" b="1" dirty="0" smtClean="0">
              <a:solidFill>
                <a:prstClr val="black"/>
              </a:solidFill>
            </a:endParaRPr>
          </a:p>
          <a:p>
            <a:pPr algn="ctr"/>
            <a:r>
              <a:rPr lang="en-US" sz="1400" b="1" dirty="0" err="1">
                <a:solidFill>
                  <a:prstClr val="black"/>
                </a:solidFill>
              </a:rPr>
              <a:t>Jemina</a:t>
            </a:r>
            <a:r>
              <a:rPr lang="en-US" sz="1400" b="1" dirty="0">
                <a:solidFill>
                  <a:prstClr val="black"/>
                </a:solidFill>
              </a:rPr>
              <a:t> "Marie" </a:t>
            </a:r>
            <a:r>
              <a:rPr lang="en-US" sz="1400" b="1" dirty="0" err="1">
                <a:solidFill>
                  <a:prstClr val="black"/>
                </a:solidFill>
              </a:rPr>
              <a:t>Punzal</a:t>
            </a:r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Emma </a:t>
            </a:r>
            <a:r>
              <a:rPr lang="en-US" sz="1000" dirty="0" err="1">
                <a:solidFill>
                  <a:prstClr val="black"/>
                </a:solidFill>
              </a:rPr>
              <a:t>Olenberger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642556" y="2286032"/>
            <a:ext cx="27432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prstClr val="black"/>
                </a:solidFill>
              </a:rPr>
              <a:t>Marybeth </a:t>
            </a:r>
            <a:r>
              <a:rPr lang="en-US" sz="1400" b="1" dirty="0" err="1">
                <a:solidFill>
                  <a:prstClr val="black"/>
                </a:solidFill>
              </a:rPr>
              <a:t>Varvil</a:t>
            </a:r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Laura King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Maureen Donnelly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Edward O'Connor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Melanie </a:t>
            </a:r>
            <a:r>
              <a:rPr lang="en-US" sz="1400" b="1" dirty="0" err="1">
                <a:solidFill>
                  <a:prstClr val="black"/>
                </a:solidFill>
              </a:rPr>
              <a:t>Magpusao</a:t>
            </a:r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Emma </a:t>
            </a:r>
            <a:r>
              <a:rPr lang="en-US" sz="1000" dirty="0" err="1">
                <a:solidFill>
                  <a:prstClr val="black"/>
                </a:solidFill>
              </a:rPr>
              <a:t>Olenberger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Melanie </a:t>
            </a:r>
            <a:r>
              <a:rPr lang="en-US" sz="1400" b="1" dirty="0" err="1">
                <a:solidFill>
                  <a:prstClr val="black"/>
                </a:solidFill>
              </a:rPr>
              <a:t>Tammaro</a:t>
            </a:r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Teresa DeSantis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Michael Chappell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Nominators: Dina Burstein &amp;</a:t>
            </a:r>
            <a:r>
              <a:rPr lang="en-US" sz="1000" dirty="0" smtClean="0">
                <a:solidFill>
                  <a:prstClr val="black"/>
                </a:solidFill>
              </a:rPr>
              <a:t> </a:t>
            </a:r>
            <a:r>
              <a:rPr lang="en-US" sz="1000" dirty="0">
                <a:solidFill>
                  <a:prstClr val="black"/>
                </a:solidFill>
              </a:rPr>
              <a:t>Diana Dias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Michael Tom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Eric Albi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244" y="449662"/>
            <a:ext cx="1509446" cy="81412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6310" y="449663"/>
            <a:ext cx="1509446" cy="814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99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69343" y="226792"/>
            <a:ext cx="11041812" cy="6236208"/>
          </a:xfrm>
          <a:prstGeom prst="rect">
            <a:avLst/>
          </a:prstGeom>
          <a:solidFill>
            <a:schemeClr val="bg1"/>
          </a:solidFill>
          <a:ln w="349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6" rtlCol="0" anchor="ctr"/>
          <a:lstStyle/>
          <a:p>
            <a:pPr algn="ctr"/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524000" y="146722"/>
            <a:ext cx="9144000" cy="2387600"/>
          </a:xfrm>
        </p:spPr>
        <p:txBody>
          <a:bodyPr anchor="t"/>
          <a:lstStyle/>
          <a:p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  <a:latin typeface="Cambria" charset="0"/>
                <a:ea typeface="Cambria" charset="0"/>
                <a:cs typeface="Cambria" charset="0"/>
              </a:rPr>
              <a:t>Congratulations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Cambria" charset="0"/>
                <a:ea typeface="Cambria" charset="0"/>
                <a:cs typeface="Cambria" charset="0"/>
              </a:rPr>
              <a:t/>
            </a:r>
            <a:b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Cambria" charset="0"/>
                <a:ea typeface="Cambria" charset="0"/>
                <a:cs typeface="Cambria" charset="0"/>
              </a:rPr>
            </a:br>
            <a:r>
              <a:rPr lang="en-US" sz="2800" dirty="0" smtClean="0">
                <a:latin typeface="Cambria" charset="0"/>
                <a:ea typeface="Cambria" charset="0"/>
                <a:cs typeface="Cambria" charset="0"/>
              </a:rPr>
              <a:t>2017 CPS Award Winners</a:t>
            </a:r>
            <a:endParaRPr lang="en-US" sz="2800" dirty="0"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94158" y="1283124"/>
            <a:ext cx="300375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mbria" charset="0"/>
                <a:ea typeface="Cambria" charset="0"/>
                <a:cs typeface="Cambria" charset="0"/>
              </a:rPr>
              <a:t>Allan Buchanan</a:t>
            </a:r>
            <a:endParaRPr lang="en-US" sz="2000" b="1" dirty="0">
              <a:solidFill>
                <a:prstClr val="black"/>
              </a:solidFill>
              <a:latin typeface="Cambria" charset="0"/>
              <a:ea typeface="Cambria" charset="0"/>
              <a:cs typeface="Cambria" charset="0"/>
            </a:endParaRPr>
          </a:p>
          <a:p>
            <a:pPr algn="ctr"/>
            <a:r>
              <a:rPr lang="en-US" i="1" dirty="0">
                <a:solidFill>
                  <a:srgbClr val="ED7D31">
                    <a:lumMod val="50000"/>
                  </a:srgbClr>
                </a:solidFill>
                <a:latin typeface="Cambria" charset="0"/>
                <a:ea typeface="Cambria" charset="0"/>
                <a:cs typeface="Cambria" charset="0"/>
              </a:rPr>
              <a:t>Instructor of the Year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08828" y="1288044"/>
            <a:ext cx="300375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mbria" charset="0"/>
                <a:ea typeface="Cambria" charset="0"/>
                <a:cs typeface="Cambria" charset="0"/>
              </a:rPr>
              <a:t>Brandi Ballinger</a:t>
            </a:r>
            <a:r>
              <a:rPr lang="en-US" b="1" dirty="0" smtClean="0">
                <a:latin typeface="Cambria" charset="0"/>
                <a:ea typeface="Cambria" charset="0"/>
                <a:cs typeface="Cambria" charset="0"/>
              </a:rPr>
              <a:t> </a:t>
            </a:r>
          </a:p>
          <a:p>
            <a:pPr algn="ctr"/>
            <a:r>
              <a:rPr lang="en-US" i="1" dirty="0" smtClean="0">
                <a:solidFill>
                  <a:srgbClr val="ED7D31">
                    <a:lumMod val="50000"/>
                  </a:srgbClr>
                </a:solidFill>
                <a:latin typeface="Cambria" charset="0"/>
                <a:ea typeface="Cambria" charset="0"/>
                <a:cs typeface="Cambria" charset="0"/>
              </a:rPr>
              <a:t>Technician </a:t>
            </a:r>
            <a:r>
              <a:rPr lang="en-US" i="1" dirty="0">
                <a:solidFill>
                  <a:srgbClr val="ED7D31">
                    <a:lumMod val="50000"/>
                  </a:srgbClr>
                </a:solidFill>
                <a:latin typeface="Cambria" charset="0"/>
                <a:ea typeface="Cambria" charset="0"/>
                <a:cs typeface="Cambria" charset="0"/>
              </a:rPr>
              <a:t>of the Year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946787" y="1932065"/>
            <a:ext cx="8303342" cy="0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5-Point Star 18"/>
          <p:cNvSpPr/>
          <p:nvPr/>
        </p:nvSpPr>
        <p:spPr>
          <a:xfrm>
            <a:off x="5919023" y="1430627"/>
            <a:ext cx="319544" cy="339213"/>
          </a:xfrm>
          <a:prstGeom prst="star5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29148" y="1946806"/>
            <a:ext cx="1032387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b="1" dirty="0">
                <a:solidFill>
                  <a:schemeClr val="accent2">
                    <a:lumMod val="50000"/>
                  </a:schemeClr>
                </a:solidFill>
              </a:rPr>
              <a:t>CPS</a:t>
            </a:r>
            <a:r>
              <a:rPr lang="en-US" sz="17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2">
                    <a:lumMod val="50000"/>
                  </a:schemeClr>
                </a:solidFill>
              </a:rPr>
              <a:t>Nominees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5918" y="2286026"/>
            <a:ext cx="2743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</a:rPr>
              <a:t>Michelle Chappelow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Kim Jefferson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Mike Calvert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Sarah Tilton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Monica Lucas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Antoinette Korner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 err="1">
                <a:solidFill>
                  <a:prstClr val="black"/>
                </a:solidFill>
              </a:rPr>
              <a:t>Mostyn</a:t>
            </a:r>
            <a:r>
              <a:rPr lang="en-US" sz="1400" b="1" dirty="0">
                <a:solidFill>
                  <a:prstClr val="black"/>
                </a:solidFill>
              </a:rPr>
              <a:t> Mullins</a:t>
            </a:r>
          </a:p>
          <a:p>
            <a:pPr algn="ctr"/>
            <a:r>
              <a:rPr lang="en-US" sz="1000" dirty="0" smtClean="0">
                <a:solidFill>
                  <a:prstClr val="black"/>
                </a:solidFill>
              </a:rPr>
              <a:t>Nominator: Tammy </a:t>
            </a:r>
            <a:r>
              <a:rPr lang="en-US" sz="1000" dirty="0">
                <a:solidFill>
                  <a:prstClr val="black"/>
                </a:solidFill>
              </a:rPr>
              <a:t>Mullins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Natalia </a:t>
            </a:r>
            <a:r>
              <a:rPr lang="en-US" sz="1400" b="1" dirty="0" err="1">
                <a:solidFill>
                  <a:prstClr val="black"/>
                </a:solidFill>
              </a:rPr>
              <a:t>Ugalde</a:t>
            </a:r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Nominators: Ellen M. </a:t>
            </a:r>
            <a:r>
              <a:rPr lang="en-US" sz="1000" dirty="0" err="1">
                <a:solidFill>
                  <a:prstClr val="black"/>
                </a:solidFill>
              </a:rPr>
              <a:t>Walston</a:t>
            </a:r>
            <a:r>
              <a:rPr lang="en-US" sz="1000" dirty="0">
                <a:solidFill>
                  <a:prstClr val="black"/>
                </a:solidFill>
              </a:rPr>
              <a:t> &amp; NC CPS Program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Nick </a:t>
            </a:r>
            <a:r>
              <a:rPr lang="en-US" sz="1400" b="1" dirty="0" err="1">
                <a:solidFill>
                  <a:prstClr val="black"/>
                </a:solidFill>
              </a:rPr>
              <a:t>Hervol</a:t>
            </a:r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George Richards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Patrolman Jerad Lange 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Chief Ron </a:t>
            </a:r>
            <a:r>
              <a:rPr lang="en-US" sz="1000" dirty="0" smtClean="0">
                <a:solidFill>
                  <a:prstClr val="black"/>
                </a:solidFill>
              </a:rPr>
              <a:t>Alexander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31464" y="2290941"/>
            <a:ext cx="2743200" cy="434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</a:rPr>
              <a:t>Penny Fry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Ashton Herring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Petra </a:t>
            </a:r>
            <a:r>
              <a:rPr lang="en-US" sz="1400" b="1" dirty="0" err="1">
                <a:solidFill>
                  <a:prstClr val="black"/>
                </a:solidFill>
              </a:rPr>
              <a:t>Vybiralova</a:t>
            </a:r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Adam Chrisman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 err="1">
                <a:solidFill>
                  <a:prstClr val="black"/>
                </a:solidFill>
              </a:rPr>
              <a:t>Renni</a:t>
            </a:r>
            <a:r>
              <a:rPr lang="en-US" sz="1400" b="1" dirty="0">
                <a:solidFill>
                  <a:prstClr val="black"/>
                </a:solidFill>
              </a:rPr>
              <a:t> Burt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Nominators: Anita &amp; Valerie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Robert Brogdon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Nominators: Stephen A Fox &amp; NC CPS </a:t>
            </a:r>
            <a:r>
              <a:rPr lang="en-US" sz="1000" dirty="0" smtClean="0">
                <a:solidFill>
                  <a:prstClr val="black"/>
                </a:solidFill>
              </a:rPr>
              <a:t>Program</a:t>
            </a:r>
          </a:p>
          <a:p>
            <a:pPr algn="ctr"/>
            <a:endParaRPr lang="en-US" sz="800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Rodrigo V. </a:t>
            </a:r>
            <a:r>
              <a:rPr lang="en-US" sz="1400" b="1" dirty="0" smtClean="0">
                <a:solidFill>
                  <a:prstClr val="black"/>
                </a:solidFill>
              </a:rPr>
              <a:t>Cruz</a:t>
            </a:r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Richard E. </a:t>
            </a:r>
            <a:r>
              <a:rPr lang="en-US" sz="1000" dirty="0" err="1">
                <a:solidFill>
                  <a:prstClr val="black"/>
                </a:solidFill>
              </a:rPr>
              <a:t>Hearron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Sarah </a:t>
            </a:r>
            <a:r>
              <a:rPr lang="en-US" sz="1400" b="1" dirty="0" err="1">
                <a:solidFill>
                  <a:prstClr val="black"/>
                </a:solidFill>
              </a:rPr>
              <a:t>Haverstick</a:t>
            </a:r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Christina </a:t>
            </a:r>
            <a:r>
              <a:rPr lang="en-US" sz="1000" dirty="0" err="1">
                <a:solidFill>
                  <a:prstClr val="black"/>
                </a:solidFill>
              </a:rPr>
              <a:t>Thesing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Sheila </a:t>
            </a:r>
            <a:r>
              <a:rPr lang="en-US" sz="1400" b="1" dirty="0" err="1">
                <a:solidFill>
                  <a:prstClr val="black"/>
                </a:solidFill>
              </a:rPr>
              <a:t>Fakhreddine</a:t>
            </a:r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Delilah </a:t>
            </a:r>
            <a:r>
              <a:rPr lang="en-US" sz="1000" dirty="0" err="1">
                <a:solidFill>
                  <a:prstClr val="black"/>
                </a:solidFill>
              </a:rPr>
              <a:t>Swinford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37010" y="2295862"/>
            <a:ext cx="2743200" cy="404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</a:rPr>
              <a:t>Sidney Bradley</a:t>
            </a:r>
          </a:p>
          <a:p>
            <a:pPr algn="ctr"/>
            <a:r>
              <a:rPr lang="en-US" sz="1000" dirty="0" smtClean="0">
                <a:solidFill>
                  <a:prstClr val="black"/>
                </a:solidFill>
              </a:rPr>
              <a:t>Nominator</a:t>
            </a:r>
            <a:r>
              <a:rPr lang="en-US" sz="1000" dirty="0">
                <a:solidFill>
                  <a:prstClr val="black"/>
                </a:solidFill>
              </a:rPr>
              <a:t>: Michele Webster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Tammy </a:t>
            </a:r>
            <a:r>
              <a:rPr lang="en-US" sz="1400" b="1" dirty="0" err="1">
                <a:solidFill>
                  <a:prstClr val="black"/>
                </a:solidFill>
              </a:rPr>
              <a:t>Fleshner</a:t>
            </a:r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Nominators: Katie Thornton-Lang </a:t>
            </a:r>
            <a:r>
              <a:rPr lang="en-US" sz="1000" dirty="0" smtClean="0">
                <a:solidFill>
                  <a:prstClr val="black"/>
                </a:solidFill>
              </a:rPr>
              <a:t>&amp;</a:t>
            </a:r>
          </a:p>
          <a:p>
            <a:pPr algn="ctr"/>
            <a:r>
              <a:rPr lang="en-US" sz="1000" dirty="0" smtClean="0">
                <a:solidFill>
                  <a:prstClr val="black"/>
                </a:solidFill>
              </a:rPr>
              <a:t>Kim </a:t>
            </a:r>
            <a:r>
              <a:rPr lang="en-US" sz="1000" dirty="0" err="1">
                <a:solidFill>
                  <a:prstClr val="black"/>
                </a:solidFill>
              </a:rPr>
              <a:t>Tiedt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8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Tanya Pickett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</a:t>
            </a:r>
            <a:r>
              <a:rPr lang="en-US" sz="1000" dirty="0" err="1">
                <a:solidFill>
                  <a:prstClr val="black"/>
                </a:solidFill>
              </a:rPr>
              <a:t>Trasey</a:t>
            </a:r>
            <a:r>
              <a:rPr lang="en-US" sz="1000" dirty="0">
                <a:solidFill>
                  <a:prstClr val="black"/>
                </a:solidFill>
              </a:rPr>
              <a:t> Graham</a:t>
            </a:r>
          </a:p>
          <a:p>
            <a:pPr algn="ctr"/>
            <a:endParaRPr lang="en-US" sz="8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Teresa DeSantis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Ann </a:t>
            </a:r>
            <a:r>
              <a:rPr lang="en-US" sz="1000" dirty="0" err="1">
                <a:solidFill>
                  <a:prstClr val="black"/>
                </a:solidFill>
              </a:rPr>
              <a:t>Gery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0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Tina Garcia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Amy </a:t>
            </a:r>
            <a:r>
              <a:rPr lang="en-US" sz="1000" dirty="0" err="1">
                <a:solidFill>
                  <a:prstClr val="black"/>
                </a:solidFill>
              </a:rPr>
              <a:t>Wuthrich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2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Tom Davis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Angela </a:t>
            </a:r>
            <a:r>
              <a:rPr lang="en-US" sz="1000" dirty="0" err="1">
                <a:solidFill>
                  <a:prstClr val="black"/>
                </a:solidFill>
              </a:rPr>
              <a:t>DeGuelle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Tracy Guillermo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Gracie Crowder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642557" y="2286018"/>
            <a:ext cx="2743200" cy="434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</a:rPr>
              <a:t>Vincent </a:t>
            </a:r>
            <a:r>
              <a:rPr lang="en-US" sz="1400" b="1" dirty="0" err="1">
                <a:solidFill>
                  <a:prstClr val="black"/>
                </a:solidFill>
              </a:rPr>
              <a:t>Curro</a:t>
            </a:r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Nominators: Julie Dietrich, Bradford </a:t>
            </a:r>
            <a:r>
              <a:rPr lang="en-US" sz="1000" dirty="0" err="1" smtClean="0">
                <a:solidFill>
                  <a:prstClr val="black"/>
                </a:solidFill>
              </a:rPr>
              <a:t>Warriner</a:t>
            </a:r>
            <a:r>
              <a:rPr lang="en-US" sz="1000" dirty="0" smtClean="0">
                <a:solidFill>
                  <a:prstClr val="black"/>
                </a:solidFill>
              </a:rPr>
              <a:t>,</a:t>
            </a:r>
          </a:p>
          <a:p>
            <a:pPr algn="ctr"/>
            <a:r>
              <a:rPr lang="en-US" sz="1000" dirty="0" smtClean="0">
                <a:solidFill>
                  <a:prstClr val="black"/>
                </a:solidFill>
              </a:rPr>
              <a:t>Laura </a:t>
            </a:r>
            <a:r>
              <a:rPr lang="en-US" sz="1000" dirty="0">
                <a:solidFill>
                  <a:prstClr val="black"/>
                </a:solidFill>
              </a:rPr>
              <a:t>Bower &amp; Brian </a:t>
            </a:r>
            <a:r>
              <a:rPr lang="en-US" sz="1000" dirty="0" err="1">
                <a:solidFill>
                  <a:prstClr val="black"/>
                </a:solidFill>
              </a:rPr>
              <a:t>Blais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8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Wendy Nash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Nominators: Mary Jones, Kaci Wray </a:t>
            </a:r>
            <a:r>
              <a:rPr lang="en-US" sz="1000" dirty="0" smtClean="0">
                <a:solidFill>
                  <a:prstClr val="black"/>
                </a:solidFill>
              </a:rPr>
              <a:t>&amp;</a:t>
            </a:r>
          </a:p>
          <a:p>
            <a:pPr algn="ctr"/>
            <a:r>
              <a:rPr lang="en-US" sz="1000" dirty="0" smtClean="0">
                <a:solidFill>
                  <a:prstClr val="black"/>
                </a:solidFill>
              </a:rPr>
              <a:t>Michael </a:t>
            </a:r>
            <a:r>
              <a:rPr lang="en-US" sz="1000" dirty="0" err="1">
                <a:solidFill>
                  <a:prstClr val="black"/>
                </a:solidFill>
              </a:rPr>
              <a:t>Szucs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Whitney </a:t>
            </a:r>
            <a:r>
              <a:rPr lang="en-US" sz="1400" b="1" dirty="0" err="1">
                <a:solidFill>
                  <a:prstClr val="black"/>
                </a:solidFill>
              </a:rPr>
              <a:t>Kersey</a:t>
            </a:r>
            <a:r>
              <a:rPr lang="en-US" sz="1400" b="1" dirty="0">
                <a:solidFill>
                  <a:prstClr val="black"/>
                </a:solidFill>
              </a:rPr>
              <a:t>-Graves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Patsy </a:t>
            </a:r>
            <a:r>
              <a:rPr lang="en-US" sz="1000" dirty="0" err="1">
                <a:solidFill>
                  <a:prstClr val="black"/>
                </a:solidFill>
              </a:rPr>
              <a:t>Heiss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 err="1">
                <a:solidFill>
                  <a:prstClr val="black"/>
                </a:solidFill>
              </a:rPr>
              <a:t>Windi</a:t>
            </a:r>
            <a:r>
              <a:rPr lang="en-US" sz="1400" b="1" dirty="0">
                <a:solidFill>
                  <a:prstClr val="black"/>
                </a:solidFill>
              </a:rPr>
              <a:t> Henderson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Nominators: Kimberly </a:t>
            </a:r>
            <a:r>
              <a:rPr lang="en-US" sz="1000" dirty="0" err="1">
                <a:solidFill>
                  <a:prstClr val="black"/>
                </a:solidFill>
              </a:rPr>
              <a:t>Karpovich</a:t>
            </a:r>
            <a:r>
              <a:rPr lang="en-US" sz="1000" dirty="0">
                <a:solidFill>
                  <a:prstClr val="black"/>
                </a:solidFill>
              </a:rPr>
              <a:t> &amp; NC CPS Program</a:t>
            </a: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 err="1">
                <a:solidFill>
                  <a:prstClr val="black"/>
                </a:solidFill>
              </a:rPr>
              <a:t>Zetta</a:t>
            </a:r>
            <a:r>
              <a:rPr lang="en-US" sz="1400" b="1" dirty="0">
                <a:solidFill>
                  <a:prstClr val="black"/>
                </a:solidFill>
              </a:rPr>
              <a:t> Jones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</a:rPr>
              <a:t>Nominator: Kathy  </a:t>
            </a:r>
            <a:r>
              <a:rPr lang="en-US" sz="1000" dirty="0" smtClean="0">
                <a:solidFill>
                  <a:prstClr val="black"/>
                </a:solidFill>
              </a:rPr>
              <a:t>Cunningham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400" b="1" dirty="0">
              <a:solidFill>
                <a:prstClr val="black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244" y="449662"/>
            <a:ext cx="1509446" cy="81412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6310" y="449663"/>
            <a:ext cx="1509446" cy="814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9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1201</TotalTime>
  <Words>591</Words>
  <Application>Microsoft Macintosh PowerPoint</Application>
  <PresentationFormat>Widescreen</PresentationFormat>
  <Paragraphs>252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Calibri Light</vt:lpstr>
      <vt:lpstr>Cambria</vt:lpstr>
      <vt:lpstr>Arial</vt:lpstr>
      <vt:lpstr>Office Theme</vt:lpstr>
      <vt:lpstr>Congratulations 2017 CPS Award Winners</vt:lpstr>
      <vt:lpstr>Congratulations 2017 CPS Award Winners</vt:lpstr>
      <vt:lpstr>Congratulations 2017 CPS Award Winners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Congratulations 2017 CPS Award Winners</dc:title>
  <dc:creator>Jason LeDoyen</dc:creator>
  <cp:lastModifiedBy>Jason LeDoyen</cp:lastModifiedBy>
  <cp:revision>37</cp:revision>
  <cp:lastPrinted>2017-03-23T01:57:46Z</cp:lastPrinted>
  <dcterms:created xsi:type="dcterms:W3CDTF">2017-03-22T20:04:46Z</dcterms:created>
  <dcterms:modified xsi:type="dcterms:W3CDTF">2017-03-24T01:40:30Z</dcterms:modified>
</cp:coreProperties>
</file>