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6" r:id="rId2"/>
    <p:sldId id="262" r:id="rId3"/>
    <p:sldId id="265" r:id="rId4"/>
    <p:sldId id="343" r:id="rId5"/>
    <p:sldId id="344" r:id="rId6"/>
    <p:sldId id="354" r:id="rId7"/>
    <p:sldId id="358" r:id="rId8"/>
    <p:sldId id="356" r:id="rId9"/>
    <p:sldId id="331" r:id="rId10"/>
    <p:sldId id="359" r:id="rId11"/>
    <p:sldId id="291" r:id="rId12"/>
  </p:sldIdLst>
  <p:sldSz cx="12192000" cy="6858000"/>
  <p:notesSz cx="6858000" cy="9236075"/>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984"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initials="RAA" lastIdx="2" clrIdx="0">
    <p:extLst>
      <p:ext uri="{19B8F6BF-5375-455C-9EA6-DF929625EA0E}">
        <p15:presenceInfo xmlns:p15="http://schemas.microsoft.com/office/powerpoint/2012/main" userId="Rebecca" providerId="None"/>
      </p:ext>
    </p:extLst>
  </p:cmAuthor>
  <p:cmAuthor id="2" name="K Loughlin" initials="KL" lastIdx="7" clrIdx="1">
    <p:extLst>
      <p:ext uri="{19B8F6BF-5375-455C-9EA6-DF929625EA0E}">
        <p15:presenceInfo xmlns:p15="http://schemas.microsoft.com/office/powerpoint/2012/main" userId="0b4b2cda4dd096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947B"/>
    <a:srgbClr val="FF012D"/>
    <a:srgbClr val="578D7A"/>
    <a:srgbClr val="FBFAF8"/>
    <a:srgbClr val="B1A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035" autoAdjust="0"/>
    <p:restoredTop sz="84375" autoAdjust="0"/>
  </p:normalViewPr>
  <p:slideViewPr>
    <p:cSldViewPr snapToGrid="0" showGuides="1">
      <p:cViewPr varScale="1">
        <p:scale>
          <a:sx n="45" d="100"/>
          <a:sy n="45" d="100"/>
        </p:scale>
        <p:origin x="43" y="466"/>
      </p:cViewPr>
      <p:guideLst>
        <p:guide orient="horz" pos="2160"/>
        <p:guide pos="6984"/>
      </p:guideLst>
    </p:cSldViewPr>
  </p:slideViewPr>
  <p:notesTextViewPr>
    <p:cViewPr>
      <p:scale>
        <a:sx n="1" d="1"/>
        <a:sy n="1" d="1"/>
      </p:scale>
      <p:origin x="0" y="-120"/>
    </p:cViewPr>
  </p:notesTextViewPr>
  <p:sorterViewPr>
    <p:cViewPr>
      <p:scale>
        <a:sx n="100" d="100"/>
        <a:sy n="100" d="100"/>
      </p:scale>
      <p:origin x="0" y="0"/>
    </p:cViewPr>
  </p:sorterViewPr>
  <p:notesViewPr>
    <p:cSldViewPr snapToGrid="0" showGuides="1">
      <p:cViewPr varScale="1">
        <p:scale>
          <a:sx n="62" d="100"/>
          <a:sy n="62" d="100"/>
        </p:scale>
        <p:origin x="3154" y="67"/>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2381EE-2502-41F5-8D2D-F07176B3F250}"/>
              </a:ext>
            </a:extLst>
          </p:cNvPr>
          <p:cNvSpPr>
            <a:spLocks noGrp="1"/>
          </p:cNvSpPr>
          <p:nvPr>
            <p:ph type="hdr" sz="quarter"/>
          </p:nvPr>
        </p:nvSpPr>
        <p:spPr>
          <a:xfrm>
            <a:off x="0" y="1"/>
            <a:ext cx="2971800" cy="463550"/>
          </a:xfrm>
          <a:prstGeom prst="rect">
            <a:avLst/>
          </a:prstGeom>
        </p:spPr>
        <p:txBody>
          <a:bodyPr vert="horz" lIns="91436" tIns="45718" rIns="91436" bIns="45718" rtlCol="0"/>
          <a:lstStyle>
            <a:lvl1pPr algn="l">
              <a:defRPr sz="1200"/>
            </a:lvl1pPr>
          </a:lstStyle>
          <a:p>
            <a:r>
              <a:rPr lang="en-US" dirty="0"/>
              <a:t>National CPST Certification Training</a:t>
            </a:r>
          </a:p>
        </p:txBody>
      </p:sp>
      <p:sp>
        <p:nvSpPr>
          <p:cNvPr id="3" name="Date Placeholder 2">
            <a:extLst>
              <a:ext uri="{FF2B5EF4-FFF2-40B4-BE49-F238E27FC236}">
                <a16:creationId xmlns:a16="http://schemas.microsoft.com/office/drawing/2014/main" id="{00288C2C-EB22-44AD-BB39-E6B8ABE9371A}"/>
              </a:ext>
            </a:extLst>
          </p:cNvPr>
          <p:cNvSpPr>
            <a:spLocks noGrp="1"/>
          </p:cNvSpPr>
          <p:nvPr>
            <p:ph type="dt" sz="quarter" idx="1"/>
          </p:nvPr>
        </p:nvSpPr>
        <p:spPr>
          <a:xfrm>
            <a:off x="3884613" y="1"/>
            <a:ext cx="2971800" cy="463550"/>
          </a:xfrm>
          <a:prstGeom prst="rect">
            <a:avLst/>
          </a:prstGeom>
        </p:spPr>
        <p:txBody>
          <a:bodyPr vert="horz" lIns="91436" tIns="45718" rIns="91436" bIns="45718" rtlCol="0"/>
          <a:lstStyle>
            <a:lvl1pPr algn="r">
              <a:defRPr sz="1200"/>
            </a:lvl1pPr>
          </a:lstStyle>
          <a:p>
            <a:fld id="{4D0E349A-22A8-431F-A254-F54CFBCD18E3}" type="datetimeFigureOut">
              <a:rPr lang="en-US" smtClean="0"/>
              <a:t>12/8/2019</a:t>
            </a:fld>
            <a:endParaRPr lang="en-US" dirty="0"/>
          </a:p>
        </p:txBody>
      </p:sp>
      <p:sp>
        <p:nvSpPr>
          <p:cNvPr id="4" name="Footer Placeholder 3">
            <a:extLst>
              <a:ext uri="{FF2B5EF4-FFF2-40B4-BE49-F238E27FC236}">
                <a16:creationId xmlns:a16="http://schemas.microsoft.com/office/drawing/2014/main" id="{49620BB5-0807-4C99-817C-D0B69447E126}"/>
              </a:ext>
            </a:extLst>
          </p:cNvPr>
          <p:cNvSpPr>
            <a:spLocks noGrp="1"/>
          </p:cNvSpPr>
          <p:nvPr>
            <p:ph type="ftr" sz="quarter" idx="2"/>
          </p:nvPr>
        </p:nvSpPr>
        <p:spPr>
          <a:xfrm>
            <a:off x="0" y="8772525"/>
            <a:ext cx="2971800" cy="463550"/>
          </a:xfrm>
          <a:prstGeom prst="rect">
            <a:avLst/>
          </a:prstGeom>
        </p:spPr>
        <p:txBody>
          <a:bodyPr vert="horz" lIns="91436" tIns="45718" rIns="91436" bIns="45718" rtlCol="0" anchor="b"/>
          <a:lstStyle>
            <a:lvl1pPr algn="l">
              <a:defRPr sz="1200"/>
            </a:lvl1pPr>
          </a:lstStyle>
          <a:p>
            <a:r>
              <a:rPr lang="en-US" dirty="0"/>
              <a:t>INSTRUCTOR NOTES</a:t>
            </a:r>
          </a:p>
        </p:txBody>
      </p:sp>
      <p:sp>
        <p:nvSpPr>
          <p:cNvPr id="5" name="Slide Number Placeholder 4">
            <a:extLst>
              <a:ext uri="{FF2B5EF4-FFF2-40B4-BE49-F238E27FC236}">
                <a16:creationId xmlns:a16="http://schemas.microsoft.com/office/drawing/2014/main" id="{56625C13-8A02-48C0-9420-DD59B529145B}"/>
              </a:ext>
            </a:extLst>
          </p:cNvPr>
          <p:cNvSpPr>
            <a:spLocks noGrp="1"/>
          </p:cNvSpPr>
          <p:nvPr>
            <p:ph type="sldNum" sz="quarter" idx="3"/>
          </p:nvPr>
        </p:nvSpPr>
        <p:spPr>
          <a:xfrm>
            <a:off x="3884613" y="8772525"/>
            <a:ext cx="2971800" cy="463550"/>
          </a:xfrm>
          <a:prstGeom prst="rect">
            <a:avLst/>
          </a:prstGeom>
        </p:spPr>
        <p:txBody>
          <a:bodyPr vert="horz" lIns="91436" tIns="45718" rIns="91436" bIns="45718" rtlCol="0" anchor="b"/>
          <a:lstStyle>
            <a:lvl1pPr algn="r">
              <a:defRPr sz="1200"/>
            </a:lvl1pPr>
          </a:lstStyle>
          <a:p>
            <a:fld id="{18C01727-19DF-4188-BAD8-77A6D309636D}" type="slidenum">
              <a:rPr lang="en-US" smtClean="0"/>
              <a:t>‹#›</a:t>
            </a:fld>
            <a:endParaRPr lang="en-US" dirty="0"/>
          </a:p>
        </p:txBody>
      </p:sp>
    </p:spTree>
    <p:extLst>
      <p:ext uri="{BB962C8B-B14F-4D97-AF65-F5344CB8AC3E}">
        <p14:creationId xmlns:p14="http://schemas.microsoft.com/office/powerpoint/2010/main" val="324734718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408"/>
          </a:xfrm>
          <a:prstGeom prst="rect">
            <a:avLst/>
          </a:prstGeom>
        </p:spPr>
        <p:txBody>
          <a:bodyPr vert="horz" lIns="91436" tIns="45718" rIns="91436" bIns="45718" rtlCol="0"/>
          <a:lstStyle>
            <a:lvl1pPr algn="l">
              <a:defRPr sz="1200">
                <a:solidFill>
                  <a:schemeClr val="accent3"/>
                </a:solidFill>
              </a:defRPr>
            </a:lvl1pPr>
          </a:lstStyle>
          <a:p>
            <a:r>
              <a:rPr lang="en-US"/>
              <a:t>National CPST Certification Training</a:t>
            </a:r>
            <a:endParaRPr lang="en-US" dirty="0"/>
          </a:p>
        </p:txBody>
      </p:sp>
      <p:sp>
        <p:nvSpPr>
          <p:cNvPr id="3" name="Date Placeholder 2"/>
          <p:cNvSpPr>
            <a:spLocks noGrp="1"/>
          </p:cNvSpPr>
          <p:nvPr>
            <p:ph type="dt" idx="1"/>
          </p:nvPr>
        </p:nvSpPr>
        <p:spPr>
          <a:xfrm>
            <a:off x="3884613" y="0"/>
            <a:ext cx="2971800" cy="463408"/>
          </a:xfrm>
          <a:prstGeom prst="rect">
            <a:avLst/>
          </a:prstGeom>
        </p:spPr>
        <p:txBody>
          <a:bodyPr vert="horz" lIns="91436" tIns="45718" rIns="91436" bIns="45718" rtlCol="0"/>
          <a:lstStyle>
            <a:lvl1pPr algn="r">
              <a:defRPr sz="1200">
                <a:solidFill>
                  <a:schemeClr val="bg2">
                    <a:lumMod val="25000"/>
                  </a:schemeClr>
                </a:solidFill>
              </a:defRPr>
            </a:lvl1pPr>
          </a:lstStyle>
          <a:p>
            <a:fld id="{16629098-63A9-4684-82C0-2A0814EFC615}" type="datetimeFigureOut">
              <a:rPr lang="en-US" smtClean="0"/>
              <a:pPr/>
              <a:t>12/8/2019</a:t>
            </a:fld>
            <a:endParaRPr lang="en-US" dirty="0"/>
          </a:p>
        </p:txBody>
      </p:sp>
      <p:sp>
        <p:nvSpPr>
          <p:cNvPr id="4" name="Slide Image Placeholder 3"/>
          <p:cNvSpPr>
            <a:spLocks noGrp="1" noRot="1" noChangeAspect="1"/>
          </p:cNvSpPr>
          <p:nvPr>
            <p:ph type="sldImg" idx="2"/>
          </p:nvPr>
        </p:nvSpPr>
        <p:spPr>
          <a:xfrm>
            <a:off x="973138" y="600075"/>
            <a:ext cx="4911725" cy="2763838"/>
          </a:xfrm>
          <a:prstGeom prst="rect">
            <a:avLst/>
          </a:prstGeom>
          <a:noFill/>
          <a:ln w="12700">
            <a:solidFill>
              <a:prstClr val="black"/>
            </a:solidFill>
          </a:ln>
        </p:spPr>
        <p:txBody>
          <a:bodyPr vert="horz" lIns="91436" tIns="45718" rIns="91436" bIns="45718" rtlCol="0" anchor="ctr"/>
          <a:lstStyle/>
          <a:p>
            <a:endParaRPr lang="en-US" dirty="0"/>
          </a:p>
        </p:txBody>
      </p:sp>
      <p:sp>
        <p:nvSpPr>
          <p:cNvPr id="5" name="Notes Placeholder 4"/>
          <p:cNvSpPr>
            <a:spLocks noGrp="1"/>
          </p:cNvSpPr>
          <p:nvPr>
            <p:ph type="body" sz="quarter" idx="3"/>
          </p:nvPr>
        </p:nvSpPr>
        <p:spPr>
          <a:xfrm>
            <a:off x="685800" y="3501661"/>
            <a:ext cx="5486400" cy="4983973"/>
          </a:xfrm>
          <a:prstGeom prst="rect">
            <a:avLst/>
          </a:prstGeom>
        </p:spPr>
        <p:txBody>
          <a:bodyPr vert="horz" lIns="91436" tIns="45718" rIns="91436" bIns="45718"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72"/>
            <a:ext cx="2971800" cy="463407"/>
          </a:xfrm>
          <a:prstGeom prst="rect">
            <a:avLst/>
          </a:prstGeom>
        </p:spPr>
        <p:txBody>
          <a:bodyPr vert="horz" lIns="91436" tIns="45718" rIns="91436" bIns="45718" rtlCol="0" anchor="b"/>
          <a:lstStyle>
            <a:lvl1pPr algn="l">
              <a:defRPr sz="1200">
                <a:solidFill>
                  <a:schemeClr val="bg2">
                    <a:lumMod val="25000"/>
                  </a:schemeClr>
                </a:solidFill>
              </a:defRPr>
            </a:lvl1pPr>
          </a:lstStyle>
          <a:p>
            <a:r>
              <a:rPr lang="en-US" dirty="0"/>
              <a:t>INSTRUCTOR NOTES</a:t>
            </a:r>
          </a:p>
        </p:txBody>
      </p:sp>
      <p:sp>
        <p:nvSpPr>
          <p:cNvPr id="7" name="Slide Number Placeholder 6"/>
          <p:cNvSpPr>
            <a:spLocks noGrp="1"/>
          </p:cNvSpPr>
          <p:nvPr>
            <p:ph type="sldNum" sz="quarter" idx="5"/>
          </p:nvPr>
        </p:nvSpPr>
        <p:spPr>
          <a:xfrm>
            <a:off x="3884613" y="8772672"/>
            <a:ext cx="2971800" cy="463407"/>
          </a:xfrm>
          <a:prstGeom prst="rect">
            <a:avLst/>
          </a:prstGeom>
        </p:spPr>
        <p:txBody>
          <a:bodyPr vert="horz" lIns="91436" tIns="45718" rIns="91436" bIns="45718" rtlCol="0" anchor="b"/>
          <a:lstStyle>
            <a:lvl1pPr algn="r">
              <a:defRPr sz="1200"/>
            </a:lvl1pPr>
          </a:lstStyle>
          <a:p>
            <a:fld id="{612A8A00-8983-4023-A14C-762807A6EF9D}" type="slidenum">
              <a:rPr lang="en-US" smtClean="0"/>
              <a:t>‹#›</a:t>
            </a:fld>
            <a:endParaRPr lang="en-US" dirty="0"/>
          </a:p>
        </p:txBody>
      </p:sp>
    </p:spTree>
    <p:extLst>
      <p:ext uri="{BB962C8B-B14F-4D97-AF65-F5344CB8AC3E}">
        <p14:creationId xmlns:p14="http://schemas.microsoft.com/office/powerpoint/2010/main" val="3617459794"/>
      </p:ext>
    </p:extLst>
  </p:cSld>
  <p:clrMap bg1="lt1" tx1="dk1" bg2="lt2" tx2="dk2" accent1="accent1" accent2="accent2" accent3="accent3" accent4="accent4" accent5="accent5" accent6="accent6" hlink="hlink" folHlink="folHlink"/>
  <p:hf dt="0"/>
  <p:notesStyle>
    <a:lvl1pPr marL="0" algn="l" defTabSz="914400" rtl="0" eaLnBrk="1" latinLnBrk="0" hangingPunct="1">
      <a:spcBef>
        <a:spcPts val="600"/>
      </a:spcBef>
      <a:defRPr sz="1400" b="1" kern="1200" cap="all" baseline="0">
        <a:solidFill>
          <a:schemeClr val="bg2">
            <a:lumMod val="25000"/>
          </a:schemeClr>
        </a:solidFill>
        <a:latin typeface="+mn-lt"/>
        <a:ea typeface="+mn-ea"/>
        <a:cs typeface="+mn-cs"/>
      </a:defRPr>
    </a:lvl1pPr>
    <a:lvl2pPr marL="0" indent="0" algn="l" defTabSz="914400" rtl="0" eaLnBrk="1" latinLnBrk="0" hangingPunct="1">
      <a:spcBef>
        <a:spcPts val="600"/>
      </a:spcBef>
      <a:defRPr sz="1200" kern="1200">
        <a:solidFill>
          <a:schemeClr val="bg2">
            <a:lumMod val="25000"/>
          </a:schemeClr>
        </a:solidFill>
        <a:latin typeface="+mn-lt"/>
        <a:ea typeface="+mn-ea"/>
        <a:cs typeface="+mn-cs"/>
      </a:defRPr>
    </a:lvl2pPr>
    <a:lvl3pPr marL="171450" indent="-171450" algn="l" defTabSz="914400" rtl="0" eaLnBrk="1" latinLnBrk="0" hangingPunct="1">
      <a:spcBef>
        <a:spcPts val="600"/>
      </a:spcBef>
      <a:buClr>
        <a:schemeClr val="accent1"/>
      </a:buClr>
      <a:buFont typeface="Wingdings" panose="05000000000000000000" pitchFamily="2" charset="2"/>
      <a:buChar char="§"/>
      <a:defRPr sz="1200" kern="1200">
        <a:solidFill>
          <a:schemeClr val="bg2">
            <a:lumMod val="25000"/>
          </a:schemeClr>
        </a:solidFill>
        <a:latin typeface="+mn-lt"/>
        <a:ea typeface="+mn-ea"/>
        <a:cs typeface="+mn-cs"/>
      </a:defRPr>
    </a:lvl3pPr>
    <a:lvl4pPr marL="342900" indent="-171450" algn="l" defTabSz="914400" rtl="0" eaLnBrk="1" latinLnBrk="0" hangingPunct="1">
      <a:spcBef>
        <a:spcPts val="600"/>
      </a:spcBef>
      <a:buClr>
        <a:schemeClr val="accent6">
          <a:lumMod val="75000"/>
        </a:schemeClr>
      </a:buClr>
      <a:buFont typeface="Arial" panose="020B0604020202020204" pitchFamily="34" charset="0"/>
      <a:buChar char="•"/>
      <a:defRPr sz="1200" kern="1200">
        <a:solidFill>
          <a:schemeClr val="bg2">
            <a:lumMod val="25000"/>
          </a:schemeClr>
        </a:solidFill>
        <a:latin typeface="+mn-lt"/>
        <a:ea typeface="+mn-ea"/>
        <a:cs typeface="+mn-cs"/>
      </a:defRPr>
    </a:lvl4pPr>
    <a:lvl5pPr marL="0" indent="0" algn="l" defTabSz="914400" rtl="0" eaLnBrk="1" latinLnBrk="0" hangingPunct="1">
      <a:spcBef>
        <a:spcPts val="600"/>
      </a:spcBef>
      <a:defRPr sz="1200" b="1" i="1" kern="1200">
        <a:solidFill>
          <a:schemeClr val="bg2">
            <a:lumMod val="25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2669060"/>
            <a:ext cx="5486400" cy="6103610"/>
          </a:xfrm>
        </p:spPr>
        <p:txBody>
          <a:bodyPr/>
          <a:lstStyle/>
          <a:p>
            <a:r>
              <a:rPr lang="en-US" dirty="0"/>
              <a:t>module 13 • using and maintaining</a:t>
            </a:r>
            <a:r>
              <a:rPr lang="en-US" baseline="0" dirty="0"/>
              <a:t> your new skills</a:t>
            </a:r>
            <a:endParaRPr lang="en-US" dirty="0"/>
          </a:p>
          <a:p>
            <a:pPr lvl="1"/>
            <a:r>
              <a:rPr lang="en-US" dirty="0"/>
              <a:t>TOTAL TIME: 228 Minutes</a:t>
            </a:r>
          </a:p>
          <a:p>
            <a:pPr lvl="2">
              <a:spcBef>
                <a:spcPts val="200"/>
              </a:spcBef>
            </a:pPr>
            <a:r>
              <a:rPr lang="en-US" sz="1100" dirty="0"/>
              <a:t>Introduction – </a:t>
            </a:r>
            <a:r>
              <a:rPr lang="en-US" sz="1100" b="1" dirty="0"/>
              <a:t>1 minute</a:t>
            </a:r>
          </a:p>
          <a:p>
            <a:pPr lvl="2">
              <a:spcBef>
                <a:spcPts val="200"/>
              </a:spcBef>
            </a:pPr>
            <a:r>
              <a:rPr lang="en-US" sz="1100" dirty="0"/>
              <a:t>Next Steps: Be Active in Your Community – </a:t>
            </a:r>
            <a:r>
              <a:rPr lang="en-US" sz="1100" b="1" dirty="0"/>
              <a:t>5 minutes</a:t>
            </a:r>
          </a:p>
          <a:p>
            <a:pPr lvl="2">
              <a:spcBef>
                <a:spcPts val="200"/>
              </a:spcBef>
            </a:pPr>
            <a:r>
              <a:rPr lang="en-US" sz="1100" dirty="0"/>
              <a:t>Next Steps: Build Skills – </a:t>
            </a:r>
            <a:r>
              <a:rPr lang="en-US" sz="1100" b="1" dirty="0"/>
              <a:t>5 minutes</a:t>
            </a:r>
          </a:p>
          <a:p>
            <a:pPr lvl="2">
              <a:spcBef>
                <a:spcPts val="200"/>
              </a:spcBef>
            </a:pPr>
            <a:r>
              <a:rPr lang="en-US" sz="1100" dirty="0"/>
              <a:t>Next Steps: Recertification Process – </a:t>
            </a:r>
            <a:r>
              <a:rPr lang="en-US" sz="1100" b="1" dirty="0"/>
              <a:t>5 minutes</a:t>
            </a:r>
          </a:p>
          <a:p>
            <a:pPr lvl="2">
              <a:spcBef>
                <a:spcPts val="200"/>
              </a:spcBef>
            </a:pPr>
            <a:r>
              <a:rPr lang="en-US" sz="1100" dirty="0"/>
              <a:t>Next Steps: Organize an Inspection Station – </a:t>
            </a:r>
            <a:r>
              <a:rPr lang="en-US" sz="1100" b="1" dirty="0"/>
              <a:t>2 minutes</a:t>
            </a:r>
          </a:p>
          <a:p>
            <a:pPr lvl="2">
              <a:spcBef>
                <a:spcPts val="200"/>
              </a:spcBef>
            </a:pPr>
            <a:r>
              <a:rPr lang="en-US" sz="1100" dirty="0"/>
              <a:t>Next Steps: Get Engaged! – </a:t>
            </a:r>
            <a:r>
              <a:rPr lang="en-US" sz="1100" b="1" dirty="0"/>
              <a:t>5 minutes</a:t>
            </a:r>
            <a:endParaRPr lang="en-US" sz="1100" dirty="0"/>
          </a:p>
          <a:p>
            <a:pPr lvl="2">
              <a:spcBef>
                <a:spcPts val="200"/>
              </a:spcBef>
            </a:pPr>
            <a:r>
              <a:rPr lang="en-US" sz="1100" dirty="0"/>
              <a:t>How Far You’ve Come – </a:t>
            </a:r>
            <a:r>
              <a:rPr lang="en-US" sz="1100" b="1" dirty="0"/>
              <a:t>10 minutes</a:t>
            </a:r>
            <a:endParaRPr lang="en-US" sz="1100" dirty="0"/>
          </a:p>
          <a:p>
            <a:pPr lvl="3">
              <a:spcBef>
                <a:spcPts val="200"/>
              </a:spcBef>
            </a:pPr>
            <a:r>
              <a:rPr lang="en-US" sz="1100" dirty="0"/>
              <a:t>Learn • Practice • Explain—Review Installation Video</a:t>
            </a:r>
          </a:p>
          <a:p>
            <a:pPr lvl="2">
              <a:spcBef>
                <a:spcPts val="200"/>
              </a:spcBef>
            </a:pPr>
            <a:r>
              <a:rPr lang="en-US" sz="1100" dirty="0"/>
              <a:t>Skills Evaluation 4 – </a:t>
            </a:r>
            <a:r>
              <a:rPr lang="en-US" sz="1100" b="1" dirty="0"/>
              <a:t>180 minutes</a:t>
            </a:r>
            <a:endParaRPr lang="en-US" sz="1100" dirty="0"/>
          </a:p>
          <a:p>
            <a:pPr marL="171442" lvl="2" indent="-171442" defTabSz="914356">
              <a:spcBef>
                <a:spcPts val="200"/>
              </a:spcBef>
              <a:defRPr/>
            </a:pPr>
            <a:r>
              <a:rPr lang="en-US" sz="1100" dirty="0"/>
              <a:t>Course Completion – </a:t>
            </a:r>
            <a:r>
              <a:rPr lang="en-US" sz="1100" b="1" dirty="0"/>
              <a:t>15 minutes</a:t>
            </a:r>
            <a:endParaRPr lang="en-US" sz="1100" dirty="0"/>
          </a:p>
          <a:p>
            <a:pPr marL="342884" lvl="3" indent="-171442" defTabSz="914356">
              <a:spcBef>
                <a:spcPts val="200"/>
              </a:spcBef>
              <a:buClr>
                <a:schemeClr val="accent1"/>
              </a:buClr>
              <a:buFont typeface="Wingdings" panose="05000000000000000000" pitchFamily="2" charset="2"/>
              <a:buChar char="§"/>
              <a:defRPr/>
            </a:pPr>
            <a:r>
              <a:rPr lang="en-US" sz="1100" dirty="0"/>
              <a:t>Activity—Checkup Event and Course Recap (indoor)</a:t>
            </a:r>
            <a:endParaRPr lang="en-US" sz="1100" b="1" dirty="0"/>
          </a:p>
          <a:p>
            <a:r>
              <a:rPr lang="en-US" dirty="0"/>
              <a:t>MEDIA, MATERIALS, AND RESOURCES</a:t>
            </a:r>
          </a:p>
          <a:p>
            <a:pPr lvl="2">
              <a:spcBef>
                <a:spcPts val="200"/>
              </a:spcBef>
            </a:pPr>
            <a:r>
              <a:rPr lang="en-US" sz="1100" dirty="0"/>
              <a:t>Recertification Flow Chart (</a:t>
            </a:r>
            <a:r>
              <a:rPr lang="en-US" sz="1100" b="1" dirty="0">
                <a:solidFill>
                  <a:schemeClr val="accent1"/>
                </a:solidFill>
              </a:rPr>
              <a:t>cert.safekids.org</a:t>
            </a:r>
            <a:r>
              <a:rPr lang="en-US" sz="1100" dirty="0"/>
              <a:t>)</a:t>
            </a:r>
          </a:p>
          <a:p>
            <a:pPr lvl="2">
              <a:spcBef>
                <a:spcPts val="200"/>
              </a:spcBef>
            </a:pPr>
            <a:r>
              <a:rPr lang="en-US" sz="1100" dirty="0"/>
              <a:t>CPST Recertification Personal Log (</a:t>
            </a:r>
            <a:r>
              <a:rPr lang="en-US" sz="1100" b="1" dirty="0">
                <a:solidFill>
                  <a:schemeClr val="accent1"/>
                </a:solidFill>
              </a:rPr>
              <a:t>cert.safekids.org</a:t>
            </a:r>
            <a:r>
              <a:rPr lang="en-US" sz="1100" dirty="0"/>
              <a:t>)</a:t>
            </a:r>
          </a:p>
          <a:p>
            <a:pPr lvl="2">
              <a:spcBef>
                <a:spcPts val="200"/>
              </a:spcBef>
            </a:pPr>
            <a:r>
              <a:rPr lang="en-US" sz="1100" dirty="0"/>
              <a:t>Course Roster</a:t>
            </a:r>
          </a:p>
          <a:p>
            <a:pPr lvl="2">
              <a:spcBef>
                <a:spcPts val="200"/>
              </a:spcBef>
            </a:pPr>
            <a:r>
              <a:rPr lang="en-US" sz="1100" dirty="0"/>
              <a:t>List of local/state CEU opportunities</a:t>
            </a:r>
          </a:p>
          <a:p>
            <a:pPr lvl="2">
              <a:spcBef>
                <a:spcPts val="200"/>
              </a:spcBef>
            </a:pPr>
            <a:r>
              <a:rPr lang="en-US" sz="1100" dirty="0"/>
              <a:t>List of local/state checkup events/inspection stations</a:t>
            </a:r>
          </a:p>
          <a:p>
            <a:pPr lvl="2">
              <a:spcBef>
                <a:spcPts val="200"/>
              </a:spcBef>
            </a:pPr>
            <a:r>
              <a:rPr lang="en-US" sz="1100" dirty="0"/>
              <a:t>List of local/state Safe Kids Coalitions and respective points of contact</a:t>
            </a:r>
          </a:p>
          <a:p>
            <a:pPr lvl="2">
              <a:spcBef>
                <a:spcPts val="200"/>
              </a:spcBef>
            </a:pPr>
            <a:r>
              <a:rPr lang="en-US" sz="1100" dirty="0"/>
              <a:t>State CPS Coordinator List (</a:t>
            </a:r>
            <a:r>
              <a:rPr lang="en-US" sz="1100" b="1" dirty="0">
                <a:solidFill>
                  <a:schemeClr val="accent1"/>
                </a:solidFill>
              </a:rPr>
              <a:t>cpsboard.org</a:t>
            </a:r>
            <a:r>
              <a:rPr lang="en-US" sz="1100" dirty="0"/>
              <a:t>) </a:t>
            </a:r>
          </a:p>
          <a:p>
            <a:pPr lvl="2">
              <a:spcBef>
                <a:spcPts val="200"/>
              </a:spcBef>
            </a:pPr>
            <a:r>
              <a:rPr lang="en-US" sz="1100" dirty="0"/>
              <a:t>Course evaluations</a:t>
            </a:r>
          </a:p>
          <a:p>
            <a:r>
              <a:rPr lang="en-US" dirty="0"/>
              <a:t>PREPARATION</a:t>
            </a:r>
          </a:p>
          <a:p>
            <a:pPr lvl="2">
              <a:spcBef>
                <a:spcPts val="0"/>
              </a:spcBef>
            </a:pPr>
            <a:r>
              <a:rPr lang="en-US" sz="1100" dirty="0"/>
              <a:t>Review </a:t>
            </a:r>
            <a:r>
              <a:rPr lang="en-US" sz="1100" b="1" dirty="0"/>
              <a:t>CPS Inspections and Checkup Events </a:t>
            </a:r>
            <a:r>
              <a:rPr lang="en-US" sz="1100" dirty="0"/>
              <a:t>(</a:t>
            </a:r>
            <a:r>
              <a:rPr lang="en-US" sz="1100" b="1" dirty="0">
                <a:solidFill>
                  <a:schemeClr val="accent1"/>
                </a:solidFill>
              </a:rPr>
              <a:t>cpsboard.org</a:t>
            </a:r>
            <a:r>
              <a:rPr lang="en-US" sz="1100" dirty="0"/>
              <a:t>).</a:t>
            </a:r>
          </a:p>
          <a:p>
            <a:pPr lvl="2">
              <a:spcBef>
                <a:spcPts val="0"/>
              </a:spcBef>
            </a:pPr>
            <a:r>
              <a:rPr lang="en-US" sz="1100" dirty="0"/>
              <a:t>Review the resources listed under Media, Materials, and Resources, and be prepared to hand out copies to the students.</a:t>
            </a:r>
          </a:p>
          <a:p>
            <a:pPr lvl="2">
              <a:spcBef>
                <a:spcPts val="0"/>
              </a:spcBef>
            </a:pPr>
            <a:r>
              <a:rPr lang="en-US" sz="1100" dirty="0"/>
              <a:t>Prepare to conduct the checkup event.</a:t>
            </a:r>
          </a:p>
          <a:p>
            <a:pPr lvl="3">
              <a:spcBef>
                <a:spcPts val="0"/>
              </a:spcBef>
            </a:pPr>
            <a:r>
              <a:rPr lang="en-US" sz="1100" dirty="0"/>
              <a:t>The Lead Instructor is responsible for ensuring that a checkup event is planned in advance and will allow all students the opportunity to participate. </a:t>
            </a:r>
          </a:p>
          <a:p>
            <a:pPr lvl="3">
              <a:spcBef>
                <a:spcPts val="0"/>
              </a:spcBef>
            </a:pPr>
            <a:r>
              <a:rPr lang="en-US" sz="1100" dirty="0"/>
              <a:t>The checkup event must be a minimum of 120 minutes. </a:t>
            </a:r>
          </a:p>
        </p:txBody>
      </p:sp>
      <p:sp>
        <p:nvSpPr>
          <p:cNvPr id="4" name="Slide Number Placeholder 3"/>
          <p:cNvSpPr>
            <a:spLocks noGrp="1"/>
          </p:cNvSpPr>
          <p:nvPr>
            <p:ph type="sldNum" sz="quarter" idx="10"/>
          </p:nvPr>
        </p:nvSpPr>
        <p:spPr/>
        <p:txBody>
          <a:bodyPr/>
          <a:lstStyle/>
          <a:p>
            <a:fld id="{612A8A00-8983-4023-A14C-762807A6EF9D}" type="slidenum">
              <a:rPr lang="en-US" smtClean="0"/>
              <a:pPr/>
              <a:t>1</a:t>
            </a:fld>
            <a:endParaRPr lang="en-US" dirty="0"/>
          </a:p>
        </p:txBody>
      </p:sp>
      <p:sp>
        <p:nvSpPr>
          <p:cNvPr id="9" name="Slide Image Placeholder 8">
            <a:extLst>
              <a:ext uri="{FF2B5EF4-FFF2-40B4-BE49-F238E27FC236}">
                <a16:creationId xmlns:a16="http://schemas.microsoft.com/office/drawing/2014/main" id="{F1C6E479-441E-41C7-B66B-EC78816578C1}"/>
              </a:ext>
            </a:extLst>
          </p:cNvPr>
          <p:cNvSpPr>
            <a:spLocks noGrp="1" noRot="1" noChangeAspect="1"/>
          </p:cNvSpPr>
          <p:nvPr>
            <p:ph type="sldImg"/>
          </p:nvPr>
        </p:nvSpPr>
        <p:spPr>
          <a:xfrm>
            <a:off x="1454150" y="463550"/>
            <a:ext cx="3654425" cy="2055813"/>
          </a:xfrm>
        </p:spPr>
      </p:sp>
      <p:sp>
        <p:nvSpPr>
          <p:cNvPr id="2" name="Footer Placeholder 1">
            <a:extLst>
              <a:ext uri="{FF2B5EF4-FFF2-40B4-BE49-F238E27FC236}">
                <a16:creationId xmlns:a16="http://schemas.microsoft.com/office/drawing/2014/main" id="{5B8D18C3-B54A-4DDA-9C16-7EFE522DA089}"/>
              </a:ext>
            </a:extLst>
          </p:cNvPr>
          <p:cNvSpPr>
            <a:spLocks noGrp="1"/>
          </p:cNvSpPr>
          <p:nvPr>
            <p:ph type="ftr" sz="quarter" idx="11"/>
          </p:nvPr>
        </p:nvSpPr>
        <p:spPr/>
        <p:txBody>
          <a:bodyPr/>
          <a:lstStyle/>
          <a:p>
            <a:r>
              <a:rPr lang="en-US" dirty="0"/>
              <a:t>INSTRUCTOR NOTES</a:t>
            </a:r>
          </a:p>
        </p:txBody>
      </p:sp>
      <p:sp>
        <p:nvSpPr>
          <p:cNvPr id="5" name="Header Placeholder 4">
            <a:extLst>
              <a:ext uri="{FF2B5EF4-FFF2-40B4-BE49-F238E27FC236}">
                <a16:creationId xmlns:a16="http://schemas.microsoft.com/office/drawing/2014/main" id="{223F0E6D-8712-4BCA-B956-A5D0EA51BA20}"/>
              </a:ext>
            </a:extLst>
          </p:cNvPr>
          <p:cNvSpPr>
            <a:spLocks noGrp="1"/>
          </p:cNvSpPr>
          <p:nvPr>
            <p:ph type="hdr" sz="quarter" idx="12"/>
          </p:nvPr>
        </p:nvSpPr>
        <p:spPr/>
        <p:txBody>
          <a:bodyPr/>
          <a:lstStyle/>
          <a:p>
            <a:r>
              <a:rPr lang="en-US" dirty="0"/>
              <a:t>National CPST Certification Training</a:t>
            </a:r>
          </a:p>
        </p:txBody>
      </p:sp>
    </p:spTree>
    <p:extLst>
      <p:ext uri="{BB962C8B-B14F-4D97-AF65-F5344CB8AC3E}">
        <p14:creationId xmlns:p14="http://schemas.microsoft.com/office/powerpoint/2010/main" val="1509653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600075"/>
            <a:ext cx="4914900" cy="2765425"/>
          </a:xfrm>
        </p:spPr>
      </p:sp>
      <p:sp>
        <p:nvSpPr>
          <p:cNvPr id="3" name="Notes Placeholder 2"/>
          <p:cNvSpPr>
            <a:spLocks noGrp="1"/>
          </p:cNvSpPr>
          <p:nvPr>
            <p:ph type="body" idx="1"/>
          </p:nvPr>
        </p:nvSpPr>
        <p:spPr>
          <a:xfrm>
            <a:off x="685800" y="3501661"/>
            <a:ext cx="5486400" cy="4983973"/>
          </a:xfrm>
        </p:spPr>
        <p:txBody>
          <a:bodyPr/>
          <a:lstStyle/>
          <a:p>
            <a:r>
              <a:rPr lang="en-US" dirty="0">
                <a:solidFill>
                  <a:schemeClr val="accent1"/>
                </a:solidFill>
              </a:rPr>
              <a:t>DO</a:t>
            </a:r>
          </a:p>
          <a:p>
            <a:pPr lvl="4"/>
            <a:r>
              <a:rPr lang="en-US" dirty="0"/>
              <a:t>Explain how the skills evaluation will be conducted.  </a:t>
            </a:r>
          </a:p>
          <a:p>
            <a:pPr lvl="4"/>
            <a:r>
              <a:rPr lang="en-US" dirty="0"/>
              <a:t>For complete instructions, refer to the Instructor Prep Guide, Instructor Guideline for Administering Skills Evaluations.</a:t>
            </a:r>
          </a:p>
          <a:p>
            <a:r>
              <a:rPr lang="en-US" dirty="0"/>
              <a:t>Note</a:t>
            </a:r>
          </a:p>
          <a:p>
            <a:pPr lvl="4"/>
            <a:r>
              <a:rPr lang="en-US" dirty="0"/>
              <a:t>Allow 30 minutes for event setup, 30 minutes for event tear-down, and two hours for the event itself.</a:t>
            </a:r>
          </a:p>
        </p:txBody>
      </p:sp>
      <p:sp>
        <p:nvSpPr>
          <p:cNvPr id="4" name="Header Placeholder 3"/>
          <p:cNvSpPr>
            <a:spLocks noGrp="1"/>
          </p:cNvSpPr>
          <p:nvPr>
            <p:ph type="hdr" sz="quarter"/>
          </p:nvPr>
        </p:nvSpPr>
        <p:spPr/>
        <p:txBody>
          <a:bodyPr/>
          <a:lstStyle/>
          <a:p>
            <a:r>
              <a:rPr lang="en-US"/>
              <a:t>National CPST Certification Training</a:t>
            </a:r>
            <a:endParaRPr lang="en-US" dirty="0"/>
          </a:p>
        </p:txBody>
      </p:sp>
      <p:sp>
        <p:nvSpPr>
          <p:cNvPr id="5" name="Footer Placeholder 4"/>
          <p:cNvSpPr>
            <a:spLocks noGrp="1"/>
          </p:cNvSpPr>
          <p:nvPr>
            <p:ph type="ftr" sz="quarter" idx="4"/>
          </p:nvPr>
        </p:nvSpPr>
        <p:spPr/>
        <p:txBody>
          <a:bodyPr/>
          <a:lstStyle/>
          <a:p>
            <a:r>
              <a:rPr lang="en-US"/>
              <a:t>INSTRUCTOR NOTES</a:t>
            </a:r>
            <a:endParaRPr lang="en-US" dirty="0"/>
          </a:p>
        </p:txBody>
      </p:sp>
      <p:sp>
        <p:nvSpPr>
          <p:cNvPr id="6" name="Slide Number Placeholder 5"/>
          <p:cNvSpPr>
            <a:spLocks noGrp="1"/>
          </p:cNvSpPr>
          <p:nvPr>
            <p:ph type="sldNum" sz="quarter" idx="5"/>
          </p:nvPr>
        </p:nvSpPr>
        <p:spPr/>
        <p:txBody>
          <a:bodyPr/>
          <a:lstStyle/>
          <a:p>
            <a:fld id="{612A8A00-8983-4023-A14C-762807A6EF9D}" type="slidenum">
              <a:rPr lang="en-US" smtClean="0"/>
              <a:t>10</a:t>
            </a:fld>
            <a:endParaRPr lang="en-US" dirty="0"/>
          </a:p>
        </p:txBody>
      </p:sp>
    </p:spTree>
    <p:extLst>
      <p:ext uri="{BB962C8B-B14F-4D97-AF65-F5344CB8AC3E}">
        <p14:creationId xmlns:p14="http://schemas.microsoft.com/office/powerpoint/2010/main" val="2395957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Activity—Checkup Event and Course Recap</a:t>
            </a:r>
          </a:p>
          <a:p>
            <a:pPr lvl="4"/>
            <a:r>
              <a:rPr lang="en-US" dirty="0"/>
              <a:t>Allow 15 minutes for discussion and course closure.</a:t>
            </a:r>
          </a:p>
          <a:p>
            <a:r>
              <a:rPr lang="en-US" dirty="0">
                <a:solidFill>
                  <a:schemeClr val="accent1"/>
                </a:solidFill>
              </a:rPr>
              <a:t>DO</a:t>
            </a:r>
          </a:p>
          <a:p>
            <a:pPr lvl="4"/>
            <a:r>
              <a:rPr lang="en-US" dirty="0"/>
              <a:t>Discuss the checkup event with the students. </a:t>
            </a:r>
          </a:p>
          <a:p>
            <a:pPr lvl="4"/>
            <a:r>
              <a:rPr lang="en-US" dirty="0"/>
              <a:t>Ask them what worked well for them, and what didn’t. </a:t>
            </a:r>
          </a:p>
          <a:p>
            <a:r>
              <a:rPr lang="en-US" dirty="0">
                <a:solidFill>
                  <a:schemeClr val="accent1"/>
                </a:solidFill>
              </a:rPr>
              <a:t>DO</a:t>
            </a:r>
          </a:p>
          <a:p>
            <a:pPr lvl="4"/>
            <a:r>
              <a:rPr lang="en-US" baseline="0" dirty="0"/>
              <a:t>It is strongly encouraged that evaluations be provided to students. </a:t>
            </a:r>
          </a:p>
          <a:p>
            <a:pPr lvl="4"/>
            <a:r>
              <a:rPr lang="en-US" baseline="0" dirty="0"/>
              <a:t>Completed evaluations are for local use, and do not need to be provided to Safe Kids Certification. </a:t>
            </a:r>
          </a:p>
          <a:p>
            <a:pPr lvl="4"/>
            <a:r>
              <a:rPr lang="en-US" baseline="0" dirty="0"/>
              <a:t>A sample course evaluation is included in the instructor materials for this module.</a:t>
            </a:r>
          </a:p>
          <a:p>
            <a:r>
              <a:rPr lang="en-US" dirty="0">
                <a:solidFill>
                  <a:schemeClr val="accent1"/>
                </a:solidFill>
              </a:rPr>
              <a:t>Do</a:t>
            </a:r>
          </a:p>
          <a:p>
            <a:pPr lvl="4"/>
            <a:r>
              <a:rPr lang="en-US" dirty="0"/>
              <a:t>Thank everyone for their attention, hard work, and commitment to safe child transportation.</a:t>
            </a:r>
          </a:p>
        </p:txBody>
      </p:sp>
      <p:sp>
        <p:nvSpPr>
          <p:cNvPr id="4" name="Slide Number Placeholder 3"/>
          <p:cNvSpPr>
            <a:spLocks noGrp="1"/>
          </p:cNvSpPr>
          <p:nvPr>
            <p:ph type="sldNum" sz="quarter" idx="10"/>
          </p:nvPr>
        </p:nvSpPr>
        <p:spPr/>
        <p:txBody>
          <a:bodyPr/>
          <a:lstStyle/>
          <a:p>
            <a:fld id="{E4AF2091-9129-42C5-A73F-D77892FFCBE0}" type="slidenum">
              <a:rPr lang="en-US" smtClean="0"/>
              <a:pPr/>
              <a:t>11</a:t>
            </a:fld>
            <a:endParaRPr lang="en-US" dirty="0"/>
          </a:p>
        </p:txBody>
      </p:sp>
      <p:sp>
        <p:nvSpPr>
          <p:cNvPr id="7" name="Slide Image Placeholder 6">
            <a:extLst>
              <a:ext uri="{FF2B5EF4-FFF2-40B4-BE49-F238E27FC236}">
                <a16:creationId xmlns:a16="http://schemas.microsoft.com/office/drawing/2014/main" id="{8456604B-94C5-42E2-B41A-3F5B0A0EA9E8}"/>
              </a:ext>
            </a:extLst>
          </p:cNvPr>
          <p:cNvSpPr>
            <a:spLocks noGrp="1" noRot="1" noChangeAspect="1"/>
          </p:cNvSpPr>
          <p:nvPr>
            <p:ph type="sldImg"/>
          </p:nvPr>
        </p:nvSpPr>
        <p:spPr>
          <a:xfrm>
            <a:off x="971550" y="600075"/>
            <a:ext cx="4914900" cy="2765425"/>
          </a:xfrm>
        </p:spPr>
      </p:sp>
      <p:sp>
        <p:nvSpPr>
          <p:cNvPr id="2" name="Footer Placeholder 1">
            <a:extLst>
              <a:ext uri="{FF2B5EF4-FFF2-40B4-BE49-F238E27FC236}">
                <a16:creationId xmlns:a16="http://schemas.microsoft.com/office/drawing/2014/main" id="{CBC7D541-6C8C-4931-9BB2-B892C1C66A96}"/>
              </a:ext>
            </a:extLst>
          </p:cNvPr>
          <p:cNvSpPr>
            <a:spLocks noGrp="1"/>
          </p:cNvSpPr>
          <p:nvPr>
            <p:ph type="ftr" sz="quarter" idx="11"/>
          </p:nvPr>
        </p:nvSpPr>
        <p:spPr/>
        <p:txBody>
          <a:bodyPr/>
          <a:lstStyle/>
          <a:p>
            <a:r>
              <a:rPr lang="en-US" dirty="0"/>
              <a:t>INSTRUCTOR NOTES</a:t>
            </a:r>
          </a:p>
        </p:txBody>
      </p:sp>
      <p:sp>
        <p:nvSpPr>
          <p:cNvPr id="5" name="Header Placeholder 4">
            <a:extLst>
              <a:ext uri="{FF2B5EF4-FFF2-40B4-BE49-F238E27FC236}">
                <a16:creationId xmlns:a16="http://schemas.microsoft.com/office/drawing/2014/main" id="{58284FD3-89FA-4D44-821A-F4F875A94B56}"/>
              </a:ext>
            </a:extLst>
          </p:cNvPr>
          <p:cNvSpPr>
            <a:spLocks noGrp="1"/>
          </p:cNvSpPr>
          <p:nvPr>
            <p:ph type="hdr" sz="quarter" idx="12"/>
          </p:nvPr>
        </p:nvSpPr>
        <p:spPr/>
        <p:txBody>
          <a:bodyPr/>
          <a:lstStyle/>
          <a:p>
            <a:r>
              <a:rPr lang="en-US" dirty="0"/>
              <a:t>National CPST Certification Training</a:t>
            </a:r>
          </a:p>
        </p:txBody>
      </p:sp>
    </p:spTree>
    <p:extLst>
      <p:ext uri="{BB962C8B-B14F-4D97-AF65-F5344CB8AC3E}">
        <p14:creationId xmlns:p14="http://schemas.microsoft.com/office/powerpoint/2010/main" val="1019692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4AF2091-9129-42C5-A73F-D77892FFCBE0}" type="slidenum">
              <a:rPr lang="en-US" smtClean="0"/>
              <a:pPr/>
              <a:t>2</a:t>
            </a:fld>
            <a:endParaRPr lang="en-US" dirty="0"/>
          </a:p>
        </p:txBody>
      </p:sp>
      <p:sp>
        <p:nvSpPr>
          <p:cNvPr id="6" name="Slide Image Placeholder 5">
            <a:extLst>
              <a:ext uri="{FF2B5EF4-FFF2-40B4-BE49-F238E27FC236}">
                <a16:creationId xmlns:a16="http://schemas.microsoft.com/office/drawing/2014/main" id="{0C81A4E3-3D30-4B9D-A92F-10B0882F753E}"/>
              </a:ext>
            </a:extLst>
          </p:cNvPr>
          <p:cNvSpPr>
            <a:spLocks noGrp="1" noRot="1" noChangeAspect="1"/>
          </p:cNvSpPr>
          <p:nvPr>
            <p:ph type="sldImg"/>
          </p:nvPr>
        </p:nvSpPr>
        <p:spPr>
          <a:xfrm>
            <a:off x="971550" y="600075"/>
            <a:ext cx="4914900" cy="2765425"/>
          </a:xfrm>
        </p:spPr>
      </p:sp>
      <p:sp>
        <p:nvSpPr>
          <p:cNvPr id="7" name="Notes Placeholder 6">
            <a:extLst>
              <a:ext uri="{FF2B5EF4-FFF2-40B4-BE49-F238E27FC236}">
                <a16:creationId xmlns:a16="http://schemas.microsoft.com/office/drawing/2014/main" id="{7918E84A-95EA-4894-A624-DD75CB4AD969}"/>
              </a:ext>
            </a:extLst>
          </p:cNvPr>
          <p:cNvSpPr>
            <a:spLocks noGrp="1"/>
          </p:cNvSpPr>
          <p:nvPr>
            <p:ph type="body" idx="1"/>
          </p:nvPr>
        </p:nvSpPr>
        <p:spPr/>
        <p:txBody>
          <a:bodyPr/>
          <a:lstStyle/>
          <a:p>
            <a:r>
              <a:rPr lang="en-US" dirty="0"/>
              <a:t>MODULE OBJECTIVES</a:t>
            </a:r>
          </a:p>
          <a:p>
            <a:r>
              <a:rPr lang="en-US" cap="none" dirty="0">
                <a:solidFill>
                  <a:schemeClr val="accent1"/>
                </a:solidFill>
              </a:rPr>
              <a:t>DO</a:t>
            </a:r>
          </a:p>
          <a:p>
            <a:pPr lvl="4"/>
            <a:r>
              <a:rPr lang="en-US" i="1" cap="none" dirty="0">
                <a:solidFill>
                  <a:prstClr val="black"/>
                </a:solidFill>
              </a:rPr>
              <a:t>Review the module objectives with the group. </a:t>
            </a:r>
          </a:p>
          <a:p>
            <a:endParaRPr lang="en-US" dirty="0"/>
          </a:p>
        </p:txBody>
      </p:sp>
      <p:sp>
        <p:nvSpPr>
          <p:cNvPr id="2" name="Footer Placeholder 1">
            <a:extLst>
              <a:ext uri="{FF2B5EF4-FFF2-40B4-BE49-F238E27FC236}">
                <a16:creationId xmlns:a16="http://schemas.microsoft.com/office/drawing/2014/main" id="{3E3E5A9D-E097-4E88-AC35-2A2479DDFBCB}"/>
              </a:ext>
            </a:extLst>
          </p:cNvPr>
          <p:cNvSpPr>
            <a:spLocks noGrp="1"/>
          </p:cNvSpPr>
          <p:nvPr>
            <p:ph type="ftr" sz="quarter" idx="11"/>
          </p:nvPr>
        </p:nvSpPr>
        <p:spPr/>
        <p:txBody>
          <a:bodyPr/>
          <a:lstStyle/>
          <a:p>
            <a:r>
              <a:rPr lang="en-US" dirty="0"/>
              <a:t>INSTRUCTOR NOTES</a:t>
            </a:r>
          </a:p>
        </p:txBody>
      </p:sp>
      <p:sp>
        <p:nvSpPr>
          <p:cNvPr id="3" name="Header Placeholder 2">
            <a:extLst>
              <a:ext uri="{FF2B5EF4-FFF2-40B4-BE49-F238E27FC236}">
                <a16:creationId xmlns:a16="http://schemas.microsoft.com/office/drawing/2014/main" id="{072BA2DD-408B-4A9A-ACFF-84C645D16057}"/>
              </a:ext>
            </a:extLst>
          </p:cNvPr>
          <p:cNvSpPr>
            <a:spLocks noGrp="1"/>
          </p:cNvSpPr>
          <p:nvPr>
            <p:ph type="hdr" sz="quarter" idx="12"/>
          </p:nvPr>
        </p:nvSpPr>
        <p:spPr/>
        <p:txBody>
          <a:bodyPr/>
          <a:lstStyle/>
          <a:p>
            <a:r>
              <a:rPr lang="en-US" dirty="0"/>
              <a:t>National CPST Certification Training</a:t>
            </a:r>
          </a:p>
        </p:txBody>
      </p:sp>
    </p:spTree>
    <p:extLst>
      <p:ext uri="{BB962C8B-B14F-4D97-AF65-F5344CB8AC3E}">
        <p14:creationId xmlns:p14="http://schemas.microsoft.com/office/powerpoint/2010/main" val="414209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Steps: Be Active In Your Community</a:t>
            </a:r>
          </a:p>
          <a:p>
            <a:r>
              <a:rPr lang="en-US" cap="none" dirty="0">
                <a:solidFill>
                  <a:schemeClr val="accent1"/>
                </a:solidFill>
              </a:rPr>
              <a:t>DO</a:t>
            </a:r>
          </a:p>
          <a:p>
            <a:pPr lvl="4"/>
            <a:r>
              <a:rPr lang="en-US" i="1" cap="none" dirty="0">
                <a:solidFill>
                  <a:prstClr val="black"/>
                </a:solidFill>
              </a:rPr>
              <a:t>Use the TG to review ways students can be active in their community, and strengthen their technical and communication skills.</a:t>
            </a:r>
          </a:p>
          <a:p>
            <a:r>
              <a:rPr lang="en-US" dirty="0"/>
              <a:t>Reminder</a:t>
            </a:r>
          </a:p>
          <a:p>
            <a:pPr lvl="4"/>
            <a:r>
              <a:rPr lang="en-US" dirty="0"/>
              <a:t>As you use the TG to teach, take time to review this module’s Tech Tips with students.</a:t>
            </a:r>
          </a:p>
        </p:txBody>
      </p:sp>
      <p:sp>
        <p:nvSpPr>
          <p:cNvPr id="4" name="Slide Number Placeholder 3"/>
          <p:cNvSpPr>
            <a:spLocks noGrp="1"/>
          </p:cNvSpPr>
          <p:nvPr>
            <p:ph type="sldNum" sz="quarter" idx="10"/>
          </p:nvPr>
        </p:nvSpPr>
        <p:spPr/>
        <p:txBody>
          <a:bodyPr/>
          <a:lstStyle/>
          <a:p>
            <a:fld id="{E4AF2091-9129-42C5-A73F-D77892FFCBE0}" type="slidenum">
              <a:rPr lang="en-US" smtClean="0"/>
              <a:pPr/>
              <a:t>3</a:t>
            </a:fld>
            <a:endParaRPr lang="en-US" dirty="0"/>
          </a:p>
        </p:txBody>
      </p:sp>
      <p:sp>
        <p:nvSpPr>
          <p:cNvPr id="7" name="Slide Image Placeholder 6">
            <a:extLst>
              <a:ext uri="{FF2B5EF4-FFF2-40B4-BE49-F238E27FC236}">
                <a16:creationId xmlns:a16="http://schemas.microsoft.com/office/drawing/2014/main" id="{8456604B-94C5-42E2-B41A-3F5B0A0EA9E8}"/>
              </a:ext>
            </a:extLst>
          </p:cNvPr>
          <p:cNvSpPr>
            <a:spLocks noGrp="1" noRot="1" noChangeAspect="1"/>
          </p:cNvSpPr>
          <p:nvPr>
            <p:ph type="sldImg"/>
          </p:nvPr>
        </p:nvSpPr>
        <p:spPr>
          <a:xfrm>
            <a:off x="971550" y="600075"/>
            <a:ext cx="4914900" cy="2765425"/>
          </a:xfrm>
        </p:spPr>
      </p:sp>
      <p:sp>
        <p:nvSpPr>
          <p:cNvPr id="2" name="Footer Placeholder 1">
            <a:extLst>
              <a:ext uri="{FF2B5EF4-FFF2-40B4-BE49-F238E27FC236}">
                <a16:creationId xmlns:a16="http://schemas.microsoft.com/office/drawing/2014/main" id="{CBC7D541-6C8C-4931-9BB2-B892C1C66A96}"/>
              </a:ext>
            </a:extLst>
          </p:cNvPr>
          <p:cNvSpPr>
            <a:spLocks noGrp="1"/>
          </p:cNvSpPr>
          <p:nvPr>
            <p:ph type="ftr" sz="quarter" idx="11"/>
          </p:nvPr>
        </p:nvSpPr>
        <p:spPr/>
        <p:txBody>
          <a:bodyPr/>
          <a:lstStyle/>
          <a:p>
            <a:r>
              <a:rPr lang="en-US" dirty="0"/>
              <a:t>INSTRUCTOR NOTES</a:t>
            </a:r>
          </a:p>
        </p:txBody>
      </p:sp>
      <p:sp>
        <p:nvSpPr>
          <p:cNvPr id="5" name="Header Placeholder 4">
            <a:extLst>
              <a:ext uri="{FF2B5EF4-FFF2-40B4-BE49-F238E27FC236}">
                <a16:creationId xmlns:a16="http://schemas.microsoft.com/office/drawing/2014/main" id="{58284FD3-89FA-4D44-821A-F4F875A94B56}"/>
              </a:ext>
            </a:extLst>
          </p:cNvPr>
          <p:cNvSpPr>
            <a:spLocks noGrp="1"/>
          </p:cNvSpPr>
          <p:nvPr>
            <p:ph type="hdr" sz="quarter" idx="12"/>
          </p:nvPr>
        </p:nvSpPr>
        <p:spPr/>
        <p:txBody>
          <a:bodyPr/>
          <a:lstStyle/>
          <a:p>
            <a:r>
              <a:rPr lang="en-US" dirty="0"/>
              <a:t>National CPST Certification Training</a:t>
            </a:r>
          </a:p>
        </p:txBody>
      </p:sp>
    </p:spTree>
    <p:extLst>
      <p:ext uri="{BB962C8B-B14F-4D97-AF65-F5344CB8AC3E}">
        <p14:creationId xmlns:p14="http://schemas.microsoft.com/office/powerpoint/2010/main" val="2153548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Steps: BUILD SKILLS</a:t>
            </a:r>
          </a:p>
          <a:p>
            <a:r>
              <a:rPr lang="en-US" dirty="0">
                <a:solidFill>
                  <a:schemeClr val="accent1"/>
                </a:solidFill>
              </a:rPr>
              <a:t>DO</a:t>
            </a:r>
          </a:p>
          <a:p>
            <a:pPr lvl="4"/>
            <a:r>
              <a:rPr lang="en-US" dirty="0"/>
              <a:t>Since the National CPST Certification Training is an introductory course, encourage students to put their new knowledge and skills to use as soon as possible. Discuss ways to get involved in their communities.</a:t>
            </a:r>
          </a:p>
          <a:p>
            <a:pPr lvl="4" defTabSz="914356">
              <a:defRPr/>
            </a:pPr>
            <a:r>
              <a:rPr lang="en-US" dirty="0"/>
              <a:t>Remind students that the CPST Code of Conduct details the expected conduct and commitment for CPS Technicians.</a:t>
            </a:r>
          </a:p>
          <a:p>
            <a:pPr lvl="4" defTabSz="914356">
              <a:defRPr/>
            </a:pPr>
            <a:r>
              <a:rPr lang="en-US" dirty="0"/>
              <a:t>Direct students to view the copy of the CPST Code of Conduct (</a:t>
            </a:r>
            <a:r>
              <a:rPr lang="en-US" dirty="0">
                <a:solidFill>
                  <a:schemeClr val="accent1"/>
                </a:solidFill>
              </a:rPr>
              <a:t>cpsboard.org</a:t>
            </a:r>
            <a:r>
              <a:rPr lang="en-US" dirty="0"/>
              <a:t>) located on the inside back cover of the TG. </a:t>
            </a:r>
          </a:p>
          <a:p>
            <a:pPr lvl="1"/>
            <a:r>
              <a:rPr lang="en-US" dirty="0"/>
              <a:t>Remember the National CPST Certification Training is a beginning. </a:t>
            </a:r>
          </a:p>
          <a:p>
            <a:pPr lvl="2"/>
            <a:r>
              <a:rPr lang="en-US" dirty="0"/>
              <a:t>Work to expand your knowledge base by reviewing resources and completing continuing education unit (CEU) workshops/webinars.</a:t>
            </a:r>
          </a:p>
          <a:p>
            <a:pPr lvl="2"/>
            <a:r>
              <a:rPr lang="en-US" dirty="0"/>
              <a:t>Continue to build positive communication skills by completing community education workshops/webinars. </a:t>
            </a:r>
          </a:p>
          <a:p>
            <a:pPr lvl="2"/>
            <a:r>
              <a:rPr lang="en-US" dirty="0"/>
              <a:t>Seek out opportunities to work with more experienced CPS Technicians in the community to expand your skills. </a:t>
            </a:r>
          </a:p>
        </p:txBody>
      </p:sp>
      <p:sp>
        <p:nvSpPr>
          <p:cNvPr id="4" name="Slide Number Placeholder 3"/>
          <p:cNvSpPr>
            <a:spLocks noGrp="1"/>
          </p:cNvSpPr>
          <p:nvPr>
            <p:ph type="sldNum" sz="quarter" idx="10"/>
          </p:nvPr>
        </p:nvSpPr>
        <p:spPr/>
        <p:txBody>
          <a:bodyPr/>
          <a:lstStyle/>
          <a:p>
            <a:fld id="{E4AF2091-9129-42C5-A73F-D77892FFCBE0}" type="slidenum">
              <a:rPr lang="en-US" smtClean="0"/>
              <a:pPr/>
              <a:t>4</a:t>
            </a:fld>
            <a:endParaRPr lang="en-US" dirty="0"/>
          </a:p>
        </p:txBody>
      </p:sp>
      <p:sp>
        <p:nvSpPr>
          <p:cNvPr id="7" name="Slide Image Placeholder 6">
            <a:extLst>
              <a:ext uri="{FF2B5EF4-FFF2-40B4-BE49-F238E27FC236}">
                <a16:creationId xmlns:a16="http://schemas.microsoft.com/office/drawing/2014/main" id="{8456604B-94C5-42E2-B41A-3F5B0A0EA9E8}"/>
              </a:ext>
            </a:extLst>
          </p:cNvPr>
          <p:cNvSpPr>
            <a:spLocks noGrp="1" noRot="1" noChangeAspect="1"/>
          </p:cNvSpPr>
          <p:nvPr>
            <p:ph type="sldImg"/>
          </p:nvPr>
        </p:nvSpPr>
        <p:spPr>
          <a:xfrm>
            <a:off x="971550" y="600075"/>
            <a:ext cx="4914900" cy="2765425"/>
          </a:xfrm>
        </p:spPr>
      </p:sp>
      <p:sp>
        <p:nvSpPr>
          <p:cNvPr id="2" name="Footer Placeholder 1">
            <a:extLst>
              <a:ext uri="{FF2B5EF4-FFF2-40B4-BE49-F238E27FC236}">
                <a16:creationId xmlns:a16="http://schemas.microsoft.com/office/drawing/2014/main" id="{CBC7D541-6C8C-4931-9BB2-B892C1C66A96}"/>
              </a:ext>
            </a:extLst>
          </p:cNvPr>
          <p:cNvSpPr>
            <a:spLocks noGrp="1"/>
          </p:cNvSpPr>
          <p:nvPr>
            <p:ph type="ftr" sz="quarter" idx="11"/>
          </p:nvPr>
        </p:nvSpPr>
        <p:spPr/>
        <p:txBody>
          <a:bodyPr/>
          <a:lstStyle/>
          <a:p>
            <a:r>
              <a:rPr lang="en-US" dirty="0"/>
              <a:t>INSTRUCTOR NOTES</a:t>
            </a:r>
          </a:p>
        </p:txBody>
      </p:sp>
      <p:sp>
        <p:nvSpPr>
          <p:cNvPr id="5" name="Header Placeholder 4">
            <a:extLst>
              <a:ext uri="{FF2B5EF4-FFF2-40B4-BE49-F238E27FC236}">
                <a16:creationId xmlns:a16="http://schemas.microsoft.com/office/drawing/2014/main" id="{58284FD3-89FA-4D44-821A-F4F875A94B56}"/>
              </a:ext>
            </a:extLst>
          </p:cNvPr>
          <p:cNvSpPr>
            <a:spLocks noGrp="1"/>
          </p:cNvSpPr>
          <p:nvPr>
            <p:ph type="hdr" sz="quarter" idx="12"/>
          </p:nvPr>
        </p:nvSpPr>
        <p:spPr/>
        <p:txBody>
          <a:bodyPr/>
          <a:lstStyle/>
          <a:p>
            <a:r>
              <a:rPr lang="en-US" dirty="0"/>
              <a:t>National CPST Certification Training</a:t>
            </a:r>
          </a:p>
        </p:txBody>
      </p:sp>
    </p:spTree>
    <p:extLst>
      <p:ext uri="{BB962C8B-B14F-4D97-AF65-F5344CB8AC3E}">
        <p14:creationId xmlns:p14="http://schemas.microsoft.com/office/powerpoint/2010/main" val="71488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Steps: Recertification Process</a:t>
            </a:r>
          </a:p>
          <a:p>
            <a:pPr lvl="1"/>
            <a:r>
              <a:rPr lang="en-US" dirty="0"/>
              <a:t>It is never too early to begin working on the recertification requirements. </a:t>
            </a:r>
          </a:p>
          <a:p>
            <a:pPr marL="171442" lvl="1" indent="-171442">
              <a:buFont typeface="Arial" panose="020B0604020202020204" pitchFamily="34" charset="0"/>
              <a:buChar char="•"/>
            </a:pPr>
            <a:r>
              <a:rPr lang="en-US" dirty="0"/>
              <a:t>Keep email current with Safe Kids Certification to receive recertification updates.</a:t>
            </a:r>
          </a:p>
          <a:p>
            <a:pPr marL="171442" lvl="1" indent="-171442">
              <a:buFont typeface="Arial" panose="020B0604020202020204" pitchFamily="34" charset="0"/>
              <a:buChar char="•"/>
            </a:pPr>
            <a:r>
              <a:rPr lang="en-US" dirty="0"/>
              <a:t>Recertification information and program updates will be provided through the </a:t>
            </a:r>
            <a:r>
              <a:rPr lang="en-US" i="1" dirty="0"/>
              <a:t>CPS Express</a:t>
            </a:r>
            <a:r>
              <a:rPr lang="en-US" dirty="0"/>
              <a:t>, a newsletter emailed to all CPS Technicians and Instructors.  </a:t>
            </a:r>
          </a:p>
          <a:p>
            <a:pPr marL="171442" lvl="1" indent="-171442">
              <a:buFont typeface="Arial" panose="020B0604020202020204" pitchFamily="34" charset="0"/>
              <a:buChar char="•"/>
            </a:pPr>
            <a:r>
              <a:rPr lang="en-US" dirty="0"/>
              <a:t>Keep proof of attendance for CEU workshops in case of an audit.</a:t>
            </a:r>
          </a:p>
          <a:p>
            <a:r>
              <a:rPr lang="en-US" dirty="0">
                <a:solidFill>
                  <a:schemeClr val="accent1"/>
                </a:solidFill>
              </a:rPr>
              <a:t>DO</a:t>
            </a:r>
          </a:p>
          <a:p>
            <a:pPr lvl="4"/>
            <a:r>
              <a:rPr lang="en-US" dirty="0"/>
              <a:t>Review the requirements for recertification. </a:t>
            </a:r>
          </a:p>
          <a:p>
            <a:pPr lvl="4"/>
            <a:r>
              <a:rPr lang="en-US" dirty="0"/>
              <a:t>Provide students with a Recertification Flow Chart and a CPST Recertification Personal Log, or project on the screen if the Internet is available.</a:t>
            </a:r>
          </a:p>
          <a:p>
            <a:pPr lvl="4"/>
            <a:r>
              <a:rPr lang="en-US" dirty="0"/>
              <a:t>If possible, review the Safe Kids Certification website at  </a:t>
            </a:r>
            <a:r>
              <a:rPr lang="en-US" dirty="0">
                <a:solidFill>
                  <a:schemeClr val="accent1"/>
                </a:solidFill>
              </a:rPr>
              <a:t>cert.safekids.org</a:t>
            </a:r>
            <a:r>
              <a:rPr lang="en-US" dirty="0"/>
              <a:t> and log into a profile to show where to enter recertification information.</a:t>
            </a:r>
          </a:p>
        </p:txBody>
      </p:sp>
      <p:sp>
        <p:nvSpPr>
          <p:cNvPr id="4" name="Slide Number Placeholder 3"/>
          <p:cNvSpPr>
            <a:spLocks noGrp="1"/>
          </p:cNvSpPr>
          <p:nvPr>
            <p:ph type="sldNum" sz="quarter" idx="10"/>
          </p:nvPr>
        </p:nvSpPr>
        <p:spPr/>
        <p:txBody>
          <a:bodyPr/>
          <a:lstStyle/>
          <a:p>
            <a:fld id="{E4AF2091-9129-42C5-A73F-D77892FFCBE0}" type="slidenum">
              <a:rPr lang="en-US" smtClean="0"/>
              <a:pPr/>
              <a:t>5</a:t>
            </a:fld>
            <a:endParaRPr lang="en-US" dirty="0"/>
          </a:p>
        </p:txBody>
      </p:sp>
      <p:sp>
        <p:nvSpPr>
          <p:cNvPr id="7" name="Slide Image Placeholder 6">
            <a:extLst>
              <a:ext uri="{FF2B5EF4-FFF2-40B4-BE49-F238E27FC236}">
                <a16:creationId xmlns:a16="http://schemas.microsoft.com/office/drawing/2014/main" id="{8456604B-94C5-42E2-B41A-3F5B0A0EA9E8}"/>
              </a:ext>
            </a:extLst>
          </p:cNvPr>
          <p:cNvSpPr>
            <a:spLocks noGrp="1" noRot="1" noChangeAspect="1"/>
          </p:cNvSpPr>
          <p:nvPr>
            <p:ph type="sldImg"/>
          </p:nvPr>
        </p:nvSpPr>
        <p:spPr>
          <a:xfrm>
            <a:off x="971550" y="600075"/>
            <a:ext cx="4914900" cy="2765425"/>
          </a:xfrm>
        </p:spPr>
      </p:sp>
      <p:sp>
        <p:nvSpPr>
          <p:cNvPr id="2" name="Footer Placeholder 1">
            <a:extLst>
              <a:ext uri="{FF2B5EF4-FFF2-40B4-BE49-F238E27FC236}">
                <a16:creationId xmlns:a16="http://schemas.microsoft.com/office/drawing/2014/main" id="{CBC7D541-6C8C-4931-9BB2-B892C1C66A96}"/>
              </a:ext>
            </a:extLst>
          </p:cNvPr>
          <p:cNvSpPr>
            <a:spLocks noGrp="1"/>
          </p:cNvSpPr>
          <p:nvPr>
            <p:ph type="ftr" sz="quarter" idx="11"/>
          </p:nvPr>
        </p:nvSpPr>
        <p:spPr/>
        <p:txBody>
          <a:bodyPr/>
          <a:lstStyle/>
          <a:p>
            <a:r>
              <a:rPr lang="en-US" dirty="0"/>
              <a:t>INSTRUCTOR NOTES</a:t>
            </a:r>
          </a:p>
        </p:txBody>
      </p:sp>
      <p:sp>
        <p:nvSpPr>
          <p:cNvPr id="5" name="Header Placeholder 4">
            <a:extLst>
              <a:ext uri="{FF2B5EF4-FFF2-40B4-BE49-F238E27FC236}">
                <a16:creationId xmlns:a16="http://schemas.microsoft.com/office/drawing/2014/main" id="{58284FD3-89FA-4D44-821A-F4F875A94B56}"/>
              </a:ext>
            </a:extLst>
          </p:cNvPr>
          <p:cNvSpPr>
            <a:spLocks noGrp="1"/>
          </p:cNvSpPr>
          <p:nvPr>
            <p:ph type="hdr" sz="quarter" idx="12"/>
          </p:nvPr>
        </p:nvSpPr>
        <p:spPr/>
        <p:txBody>
          <a:bodyPr/>
          <a:lstStyle/>
          <a:p>
            <a:r>
              <a:rPr lang="en-US" dirty="0"/>
              <a:t>National CPST Certification Training</a:t>
            </a:r>
          </a:p>
        </p:txBody>
      </p:sp>
    </p:spTree>
    <p:extLst>
      <p:ext uri="{BB962C8B-B14F-4D97-AF65-F5344CB8AC3E}">
        <p14:creationId xmlns:p14="http://schemas.microsoft.com/office/powerpoint/2010/main" val="107971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Recertification Questions</a:t>
            </a:r>
          </a:p>
          <a:p>
            <a:r>
              <a:rPr lang="en-US" dirty="0">
                <a:solidFill>
                  <a:schemeClr val="accent1"/>
                </a:solidFill>
              </a:rPr>
              <a:t>DO</a:t>
            </a:r>
          </a:p>
          <a:p>
            <a:pPr lvl="4"/>
            <a:r>
              <a:rPr lang="en-US" dirty="0"/>
              <a:t>Review where to find answers on </a:t>
            </a:r>
            <a:r>
              <a:rPr lang="en-US" dirty="0">
                <a:solidFill>
                  <a:schemeClr val="accent1"/>
                </a:solidFill>
              </a:rPr>
              <a:t>cert.safekids.org</a:t>
            </a:r>
            <a:r>
              <a:rPr lang="en-US" dirty="0"/>
              <a:t>, including frequently asked questions and other helpful resources (e.g., I’m a Tech, Policies and Procedures, and Contact Us sections).</a:t>
            </a:r>
          </a:p>
          <a:p>
            <a:pPr lvl="4"/>
            <a:r>
              <a:rPr lang="en-US" dirty="0"/>
              <a:t>Project the </a:t>
            </a:r>
            <a:r>
              <a:rPr lang="en-US" dirty="0">
                <a:solidFill>
                  <a:schemeClr val="accent1"/>
                </a:solidFill>
              </a:rPr>
              <a:t>cert.safekids.org</a:t>
            </a:r>
            <a:r>
              <a:rPr lang="en-US" dirty="0"/>
              <a:t> website on the screen if an Internet connection is available.</a:t>
            </a:r>
          </a:p>
        </p:txBody>
      </p:sp>
      <p:sp>
        <p:nvSpPr>
          <p:cNvPr id="4" name="Slide Number Placeholder 3"/>
          <p:cNvSpPr>
            <a:spLocks noGrp="1"/>
          </p:cNvSpPr>
          <p:nvPr>
            <p:ph type="sldNum" sz="quarter" idx="10"/>
          </p:nvPr>
        </p:nvSpPr>
        <p:spPr/>
        <p:txBody>
          <a:bodyPr/>
          <a:lstStyle/>
          <a:p>
            <a:fld id="{E4AF2091-9129-42C5-A73F-D77892FFCBE0}" type="slidenum">
              <a:rPr lang="en-US" smtClean="0"/>
              <a:pPr/>
              <a:t>6</a:t>
            </a:fld>
            <a:endParaRPr lang="en-US" dirty="0"/>
          </a:p>
        </p:txBody>
      </p:sp>
      <p:sp>
        <p:nvSpPr>
          <p:cNvPr id="7" name="Slide Image Placeholder 6">
            <a:extLst>
              <a:ext uri="{FF2B5EF4-FFF2-40B4-BE49-F238E27FC236}">
                <a16:creationId xmlns:a16="http://schemas.microsoft.com/office/drawing/2014/main" id="{8456604B-94C5-42E2-B41A-3F5B0A0EA9E8}"/>
              </a:ext>
            </a:extLst>
          </p:cNvPr>
          <p:cNvSpPr>
            <a:spLocks noGrp="1" noRot="1" noChangeAspect="1"/>
          </p:cNvSpPr>
          <p:nvPr>
            <p:ph type="sldImg"/>
          </p:nvPr>
        </p:nvSpPr>
        <p:spPr>
          <a:xfrm>
            <a:off x="971550" y="600075"/>
            <a:ext cx="4914900" cy="2765425"/>
          </a:xfrm>
        </p:spPr>
      </p:sp>
      <p:sp>
        <p:nvSpPr>
          <p:cNvPr id="2" name="Footer Placeholder 1">
            <a:extLst>
              <a:ext uri="{FF2B5EF4-FFF2-40B4-BE49-F238E27FC236}">
                <a16:creationId xmlns:a16="http://schemas.microsoft.com/office/drawing/2014/main" id="{CBC7D541-6C8C-4931-9BB2-B892C1C66A96}"/>
              </a:ext>
            </a:extLst>
          </p:cNvPr>
          <p:cNvSpPr>
            <a:spLocks noGrp="1"/>
          </p:cNvSpPr>
          <p:nvPr>
            <p:ph type="ftr" sz="quarter" idx="11"/>
          </p:nvPr>
        </p:nvSpPr>
        <p:spPr/>
        <p:txBody>
          <a:bodyPr/>
          <a:lstStyle/>
          <a:p>
            <a:r>
              <a:rPr lang="en-US" dirty="0"/>
              <a:t>INSTRUCTOR NOTES</a:t>
            </a:r>
          </a:p>
        </p:txBody>
      </p:sp>
      <p:sp>
        <p:nvSpPr>
          <p:cNvPr id="5" name="Header Placeholder 4">
            <a:extLst>
              <a:ext uri="{FF2B5EF4-FFF2-40B4-BE49-F238E27FC236}">
                <a16:creationId xmlns:a16="http://schemas.microsoft.com/office/drawing/2014/main" id="{58284FD3-89FA-4D44-821A-F4F875A94B56}"/>
              </a:ext>
            </a:extLst>
          </p:cNvPr>
          <p:cNvSpPr>
            <a:spLocks noGrp="1"/>
          </p:cNvSpPr>
          <p:nvPr>
            <p:ph type="hdr" sz="quarter" idx="12"/>
          </p:nvPr>
        </p:nvSpPr>
        <p:spPr/>
        <p:txBody>
          <a:bodyPr/>
          <a:lstStyle/>
          <a:p>
            <a:r>
              <a:rPr lang="en-US" dirty="0"/>
              <a:t>National CPST Certification Training</a:t>
            </a:r>
          </a:p>
        </p:txBody>
      </p:sp>
    </p:spTree>
    <p:extLst>
      <p:ext uri="{BB962C8B-B14F-4D97-AF65-F5344CB8AC3E}">
        <p14:creationId xmlns:p14="http://schemas.microsoft.com/office/powerpoint/2010/main" val="801039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Steps: Organize an Inspection Station</a:t>
            </a:r>
          </a:p>
          <a:p>
            <a:pPr lvl="1"/>
            <a:r>
              <a:rPr lang="en-US" dirty="0"/>
              <a:t>Refer to the CPS Inspections and Checkup Events document at </a:t>
            </a:r>
            <a:r>
              <a:rPr lang="en-US" b="1" dirty="0">
                <a:solidFill>
                  <a:schemeClr val="accent1"/>
                </a:solidFill>
              </a:rPr>
              <a:t>cpsboard.org</a:t>
            </a:r>
            <a:r>
              <a:rPr lang="en-US" b="1" dirty="0"/>
              <a:t> </a:t>
            </a:r>
            <a:r>
              <a:rPr lang="en-US" dirty="0"/>
              <a:t>for information about the following topics.</a:t>
            </a:r>
          </a:p>
          <a:p>
            <a:pPr marL="171442" lvl="1" indent="-171442">
              <a:buFont typeface="Arial" panose="020B0604020202020204" pitchFamily="34" charset="0"/>
              <a:buChar char="•"/>
            </a:pPr>
            <a:r>
              <a:rPr lang="en-US" dirty="0"/>
              <a:t>How to run a safe, quality inspection station or checkup event</a:t>
            </a:r>
          </a:p>
          <a:p>
            <a:pPr marL="171442" lvl="1" indent="-171442">
              <a:buFont typeface="Arial" panose="020B0604020202020204" pitchFamily="34" charset="0"/>
              <a:buChar char="•"/>
            </a:pPr>
            <a:r>
              <a:rPr lang="en-US" dirty="0"/>
              <a:t>Resources and information on liability</a:t>
            </a:r>
          </a:p>
          <a:p>
            <a:r>
              <a:rPr lang="en-US" dirty="0">
                <a:solidFill>
                  <a:schemeClr val="accent1"/>
                </a:solidFill>
              </a:rPr>
              <a:t>DO</a:t>
            </a:r>
          </a:p>
          <a:p>
            <a:pPr lvl="4"/>
            <a:r>
              <a:rPr lang="en-US" dirty="0"/>
              <a:t>Review the information in the callout box in the TG, regarding the National Digital Car Seat Check Form.</a:t>
            </a:r>
          </a:p>
        </p:txBody>
      </p:sp>
      <p:sp>
        <p:nvSpPr>
          <p:cNvPr id="4" name="Slide Number Placeholder 3"/>
          <p:cNvSpPr>
            <a:spLocks noGrp="1"/>
          </p:cNvSpPr>
          <p:nvPr>
            <p:ph type="sldNum" sz="quarter" idx="10"/>
          </p:nvPr>
        </p:nvSpPr>
        <p:spPr/>
        <p:txBody>
          <a:bodyPr/>
          <a:lstStyle/>
          <a:p>
            <a:fld id="{E4AF2091-9129-42C5-A73F-D77892FFCBE0}" type="slidenum">
              <a:rPr lang="en-US" smtClean="0"/>
              <a:pPr/>
              <a:t>7</a:t>
            </a:fld>
            <a:endParaRPr lang="en-US" dirty="0"/>
          </a:p>
        </p:txBody>
      </p:sp>
      <p:sp>
        <p:nvSpPr>
          <p:cNvPr id="7" name="Slide Image Placeholder 6">
            <a:extLst>
              <a:ext uri="{FF2B5EF4-FFF2-40B4-BE49-F238E27FC236}">
                <a16:creationId xmlns:a16="http://schemas.microsoft.com/office/drawing/2014/main" id="{8456604B-94C5-42E2-B41A-3F5B0A0EA9E8}"/>
              </a:ext>
            </a:extLst>
          </p:cNvPr>
          <p:cNvSpPr>
            <a:spLocks noGrp="1" noRot="1" noChangeAspect="1"/>
          </p:cNvSpPr>
          <p:nvPr>
            <p:ph type="sldImg"/>
          </p:nvPr>
        </p:nvSpPr>
        <p:spPr>
          <a:xfrm>
            <a:off x="971550" y="600075"/>
            <a:ext cx="4914900" cy="2765425"/>
          </a:xfrm>
        </p:spPr>
      </p:sp>
      <p:sp>
        <p:nvSpPr>
          <p:cNvPr id="2" name="Footer Placeholder 1">
            <a:extLst>
              <a:ext uri="{FF2B5EF4-FFF2-40B4-BE49-F238E27FC236}">
                <a16:creationId xmlns:a16="http://schemas.microsoft.com/office/drawing/2014/main" id="{CBC7D541-6C8C-4931-9BB2-B892C1C66A96}"/>
              </a:ext>
            </a:extLst>
          </p:cNvPr>
          <p:cNvSpPr>
            <a:spLocks noGrp="1"/>
          </p:cNvSpPr>
          <p:nvPr>
            <p:ph type="ftr" sz="quarter" idx="11"/>
          </p:nvPr>
        </p:nvSpPr>
        <p:spPr/>
        <p:txBody>
          <a:bodyPr/>
          <a:lstStyle/>
          <a:p>
            <a:r>
              <a:rPr lang="en-US" dirty="0"/>
              <a:t>INSTRUCTOR NOTES</a:t>
            </a:r>
          </a:p>
        </p:txBody>
      </p:sp>
      <p:sp>
        <p:nvSpPr>
          <p:cNvPr id="5" name="Header Placeholder 4">
            <a:extLst>
              <a:ext uri="{FF2B5EF4-FFF2-40B4-BE49-F238E27FC236}">
                <a16:creationId xmlns:a16="http://schemas.microsoft.com/office/drawing/2014/main" id="{58284FD3-89FA-4D44-821A-F4F875A94B56}"/>
              </a:ext>
            </a:extLst>
          </p:cNvPr>
          <p:cNvSpPr>
            <a:spLocks noGrp="1"/>
          </p:cNvSpPr>
          <p:nvPr>
            <p:ph type="hdr" sz="quarter" idx="12"/>
          </p:nvPr>
        </p:nvSpPr>
        <p:spPr/>
        <p:txBody>
          <a:bodyPr/>
          <a:lstStyle/>
          <a:p>
            <a:r>
              <a:rPr lang="en-US" dirty="0"/>
              <a:t>National CPST Certification Training</a:t>
            </a:r>
          </a:p>
        </p:txBody>
      </p:sp>
    </p:spTree>
    <p:extLst>
      <p:ext uri="{BB962C8B-B14F-4D97-AF65-F5344CB8AC3E}">
        <p14:creationId xmlns:p14="http://schemas.microsoft.com/office/powerpoint/2010/main" val="2523872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3501662"/>
            <a:ext cx="5486400" cy="5271011"/>
          </a:xfrm>
        </p:spPr>
        <p:txBody>
          <a:bodyPr/>
          <a:lstStyle/>
          <a:p>
            <a:r>
              <a:rPr lang="en-US" dirty="0"/>
              <a:t>action plan</a:t>
            </a:r>
          </a:p>
          <a:p>
            <a:r>
              <a:rPr lang="en-US" dirty="0">
                <a:solidFill>
                  <a:schemeClr val="accent1"/>
                </a:solidFill>
              </a:rPr>
              <a:t>DO</a:t>
            </a:r>
          </a:p>
          <a:p>
            <a:pPr lvl="4"/>
            <a:r>
              <a:rPr lang="en-US" dirty="0"/>
              <a:t>Allow students to identify ways to get involved in the CPS Community after the completion of the course. </a:t>
            </a:r>
          </a:p>
          <a:p>
            <a:pPr lvl="4"/>
            <a:r>
              <a:rPr lang="en-US" dirty="0"/>
              <a:t>Additionally, identify ways to expand their knowledge base through identifying educational opportunities. </a:t>
            </a:r>
          </a:p>
          <a:p>
            <a:pPr lvl="4"/>
            <a:r>
              <a:rPr lang="en-US" dirty="0"/>
              <a:t>Be prepared to share the following information with the students as appropriate. </a:t>
            </a:r>
          </a:p>
          <a:p>
            <a:pPr marL="171442" lvl="4" indent="-171442">
              <a:buFont typeface="Arial" panose="020B0604020202020204" pitchFamily="34" charset="0"/>
              <a:buChar char="•"/>
            </a:pPr>
            <a:r>
              <a:rPr lang="en-US" dirty="0"/>
              <a:t>Course Roster</a:t>
            </a:r>
          </a:p>
          <a:p>
            <a:pPr marL="171442" lvl="4" indent="-171442">
              <a:buFont typeface="Arial" panose="020B0604020202020204" pitchFamily="34" charset="0"/>
              <a:buChar char="•"/>
            </a:pPr>
            <a:r>
              <a:rPr lang="en-US" dirty="0"/>
              <a:t>List of local/state CEU opportunities</a:t>
            </a:r>
          </a:p>
          <a:p>
            <a:pPr marL="171442" lvl="4" indent="-171442">
              <a:buFont typeface="Arial" panose="020B0604020202020204" pitchFamily="34" charset="0"/>
              <a:buChar char="•"/>
            </a:pPr>
            <a:r>
              <a:rPr lang="en-US" dirty="0"/>
              <a:t>List of local/state checkup events/inspection stations</a:t>
            </a:r>
          </a:p>
          <a:p>
            <a:pPr marL="171442" lvl="4" indent="-171442">
              <a:buFont typeface="Arial" panose="020B0604020202020204" pitchFamily="34" charset="0"/>
              <a:buChar char="•"/>
            </a:pPr>
            <a:r>
              <a:rPr lang="en-US" dirty="0"/>
              <a:t>List of local/state Safe Kids Coalitions and respective points of contacts</a:t>
            </a:r>
          </a:p>
          <a:p>
            <a:pPr marL="171442" lvl="4" indent="-171442">
              <a:buFont typeface="Arial" panose="020B0604020202020204" pitchFamily="34" charset="0"/>
              <a:buChar char="•"/>
            </a:pPr>
            <a:r>
              <a:rPr lang="en-US" dirty="0"/>
              <a:t>State CPS Coordinator List (</a:t>
            </a:r>
            <a:r>
              <a:rPr lang="en-US" dirty="0">
                <a:solidFill>
                  <a:schemeClr val="accent1"/>
                </a:solidFill>
              </a:rPr>
              <a:t>cpsboard.org</a:t>
            </a:r>
            <a:r>
              <a:rPr lang="en-US" dirty="0"/>
              <a:t>) </a:t>
            </a:r>
          </a:p>
          <a:p>
            <a:pPr marL="171442" indent="-171442"/>
            <a:r>
              <a:rPr lang="en-US" dirty="0"/>
              <a:t>NOTE</a:t>
            </a:r>
          </a:p>
          <a:p>
            <a:pPr lvl="4"/>
            <a:r>
              <a:rPr lang="en-US" dirty="0"/>
              <a:t>The Action Plan form in the TG is provided as a reference for suggested post-training activities.</a:t>
            </a:r>
          </a:p>
        </p:txBody>
      </p:sp>
      <p:sp>
        <p:nvSpPr>
          <p:cNvPr id="4" name="Slide Number Placeholder 3"/>
          <p:cNvSpPr>
            <a:spLocks noGrp="1"/>
          </p:cNvSpPr>
          <p:nvPr>
            <p:ph type="sldNum" sz="quarter" idx="10"/>
          </p:nvPr>
        </p:nvSpPr>
        <p:spPr/>
        <p:txBody>
          <a:bodyPr/>
          <a:lstStyle/>
          <a:p>
            <a:fld id="{612A8A00-8983-4023-A14C-762807A6EF9D}" type="slidenum">
              <a:rPr lang="en-US" smtClean="0"/>
              <a:pPr/>
              <a:t>8</a:t>
            </a:fld>
            <a:endParaRPr lang="en-US" dirty="0"/>
          </a:p>
        </p:txBody>
      </p:sp>
      <p:sp>
        <p:nvSpPr>
          <p:cNvPr id="7" name="Slide Image Placeholder 6">
            <a:extLst>
              <a:ext uri="{FF2B5EF4-FFF2-40B4-BE49-F238E27FC236}">
                <a16:creationId xmlns:a16="http://schemas.microsoft.com/office/drawing/2014/main" id="{DEED4A27-58B0-421C-9DF4-12274BE3EE1B}"/>
              </a:ext>
            </a:extLst>
          </p:cNvPr>
          <p:cNvSpPr>
            <a:spLocks noGrp="1" noRot="1" noChangeAspect="1"/>
          </p:cNvSpPr>
          <p:nvPr>
            <p:ph type="sldImg"/>
          </p:nvPr>
        </p:nvSpPr>
        <p:spPr>
          <a:xfrm>
            <a:off x="971550" y="600075"/>
            <a:ext cx="4914900" cy="2765425"/>
          </a:xfrm>
        </p:spPr>
      </p:sp>
      <p:sp>
        <p:nvSpPr>
          <p:cNvPr id="2" name="Footer Placeholder 1">
            <a:extLst>
              <a:ext uri="{FF2B5EF4-FFF2-40B4-BE49-F238E27FC236}">
                <a16:creationId xmlns:a16="http://schemas.microsoft.com/office/drawing/2014/main" id="{4F9A5762-64E5-496D-8942-CE13AB0496EE}"/>
              </a:ext>
            </a:extLst>
          </p:cNvPr>
          <p:cNvSpPr>
            <a:spLocks noGrp="1"/>
          </p:cNvSpPr>
          <p:nvPr>
            <p:ph type="ftr" sz="quarter" idx="11"/>
          </p:nvPr>
        </p:nvSpPr>
        <p:spPr/>
        <p:txBody>
          <a:bodyPr/>
          <a:lstStyle/>
          <a:p>
            <a:r>
              <a:rPr lang="en-US" dirty="0"/>
              <a:t>INSTRUCTOR NOTES</a:t>
            </a:r>
          </a:p>
        </p:txBody>
      </p:sp>
      <p:sp>
        <p:nvSpPr>
          <p:cNvPr id="5" name="Header Placeholder 4">
            <a:extLst>
              <a:ext uri="{FF2B5EF4-FFF2-40B4-BE49-F238E27FC236}">
                <a16:creationId xmlns:a16="http://schemas.microsoft.com/office/drawing/2014/main" id="{0C45A918-33D2-45D8-B90C-D22911D541B5}"/>
              </a:ext>
            </a:extLst>
          </p:cNvPr>
          <p:cNvSpPr>
            <a:spLocks noGrp="1"/>
          </p:cNvSpPr>
          <p:nvPr>
            <p:ph type="hdr" sz="quarter" idx="12"/>
          </p:nvPr>
        </p:nvSpPr>
        <p:spPr/>
        <p:txBody>
          <a:bodyPr/>
          <a:lstStyle/>
          <a:p>
            <a:r>
              <a:rPr lang="en-US" dirty="0"/>
              <a:t>National CPST Certification Training</a:t>
            </a:r>
          </a:p>
        </p:txBody>
      </p:sp>
    </p:spTree>
    <p:extLst>
      <p:ext uri="{BB962C8B-B14F-4D97-AF65-F5344CB8AC3E}">
        <p14:creationId xmlns:p14="http://schemas.microsoft.com/office/powerpoint/2010/main" val="1164298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3501661"/>
            <a:ext cx="5486400" cy="4983973"/>
          </a:xfrm>
        </p:spPr>
        <p:txBody>
          <a:bodyPr/>
          <a:lstStyle/>
          <a:p>
            <a:r>
              <a:rPr lang="en-US" dirty="0"/>
              <a:t>LEARN • PRACTICE • EXPLAIN—Review Installation Video</a:t>
            </a:r>
          </a:p>
          <a:p>
            <a:pPr lvl="4"/>
            <a:r>
              <a:rPr lang="en-US" dirty="0"/>
              <a:t>Allow 10 minutes for this activity.</a:t>
            </a:r>
          </a:p>
          <a:p>
            <a:r>
              <a:rPr lang="en-US" dirty="0">
                <a:solidFill>
                  <a:schemeClr val="accent1"/>
                </a:solidFill>
              </a:rPr>
              <a:t>DO</a:t>
            </a:r>
          </a:p>
          <a:p>
            <a:pPr lvl="4"/>
            <a:r>
              <a:rPr lang="en-US" dirty="0"/>
              <a:t>Before continuing to the checkup event, remind students how far they’ve come in developing their skills.</a:t>
            </a:r>
          </a:p>
          <a:p>
            <a:pPr lvl="4"/>
            <a:r>
              <a:rPr lang="en-US" dirty="0"/>
              <a:t>Ask students to take a moment to review the video they recorded earlier in the training, when they did their first car seat installation. </a:t>
            </a:r>
          </a:p>
          <a:p>
            <a:pPr lvl="4"/>
            <a:r>
              <a:rPr lang="en-US" dirty="0"/>
              <a:t>Allow a few moments for students to review their recordings, then lead a discussion using the following questions.</a:t>
            </a:r>
          </a:p>
          <a:p>
            <a:r>
              <a:rPr lang="en-US" dirty="0">
                <a:solidFill>
                  <a:schemeClr val="accent6">
                    <a:lumMod val="75000"/>
                  </a:schemeClr>
                </a:solidFill>
              </a:rPr>
              <a:t>ASK</a:t>
            </a:r>
          </a:p>
          <a:p>
            <a:pPr lvl="2"/>
            <a:r>
              <a:rPr lang="en-US" b="1" dirty="0"/>
              <a:t>Now that you’ve learned and practiced the skills for proper car seat installation, what guidance would you give yourself, based on your video recording?</a:t>
            </a:r>
          </a:p>
          <a:p>
            <a:pPr lvl="2"/>
            <a:r>
              <a:rPr lang="en-US" b="1" dirty="0"/>
              <a:t>How do you rate your progress based on your video recording, and how you feel now?</a:t>
            </a:r>
          </a:p>
          <a:p>
            <a:r>
              <a:rPr lang="en-US" dirty="0">
                <a:solidFill>
                  <a:schemeClr val="accent1"/>
                </a:solidFill>
              </a:rPr>
              <a:t>DO</a:t>
            </a:r>
          </a:p>
          <a:p>
            <a:pPr lvl="4"/>
            <a:r>
              <a:rPr lang="en-US" dirty="0"/>
              <a:t>Allow the students to reflect on their progress, and share what they’ve learned.</a:t>
            </a:r>
          </a:p>
          <a:p>
            <a:pPr lvl="4"/>
            <a:endParaRPr lang="en-US" dirty="0"/>
          </a:p>
          <a:p>
            <a:pPr lvl="4"/>
            <a:endParaRPr lang="en-US" dirty="0"/>
          </a:p>
        </p:txBody>
      </p:sp>
      <p:sp>
        <p:nvSpPr>
          <p:cNvPr id="4" name="Slide Number Placeholder 3"/>
          <p:cNvSpPr>
            <a:spLocks noGrp="1"/>
          </p:cNvSpPr>
          <p:nvPr>
            <p:ph type="sldNum" sz="quarter" idx="10"/>
          </p:nvPr>
        </p:nvSpPr>
        <p:spPr/>
        <p:txBody>
          <a:bodyPr/>
          <a:lstStyle/>
          <a:p>
            <a:fld id="{612A8A00-8983-4023-A14C-762807A6EF9D}" type="slidenum">
              <a:rPr lang="en-US" smtClean="0"/>
              <a:pPr/>
              <a:t>9</a:t>
            </a:fld>
            <a:endParaRPr lang="en-US" dirty="0"/>
          </a:p>
        </p:txBody>
      </p:sp>
      <p:sp>
        <p:nvSpPr>
          <p:cNvPr id="7" name="Slide Image Placeholder 6">
            <a:extLst>
              <a:ext uri="{FF2B5EF4-FFF2-40B4-BE49-F238E27FC236}">
                <a16:creationId xmlns:a16="http://schemas.microsoft.com/office/drawing/2014/main" id="{DEED4A27-58B0-421C-9DF4-12274BE3EE1B}"/>
              </a:ext>
            </a:extLst>
          </p:cNvPr>
          <p:cNvSpPr>
            <a:spLocks noGrp="1" noRot="1" noChangeAspect="1"/>
          </p:cNvSpPr>
          <p:nvPr>
            <p:ph type="sldImg"/>
          </p:nvPr>
        </p:nvSpPr>
        <p:spPr>
          <a:xfrm>
            <a:off x="971550" y="600075"/>
            <a:ext cx="4914900" cy="2765425"/>
          </a:xfrm>
        </p:spPr>
      </p:sp>
      <p:sp>
        <p:nvSpPr>
          <p:cNvPr id="2" name="Footer Placeholder 1">
            <a:extLst>
              <a:ext uri="{FF2B5EF4-FFF2-40B4-BE49-F238E27FC236}">
                <a16:creationId xmlns:a16="http://schemas.microsoft.com/office/drawing/2014/main" id="{4BBBA711-4736-4554-9D73-7A9EC16667AB}"/>
              </a:ext>
            </a:extLst>
          </p:cNvPr>
          <p:cNvSpPr>
            <a:spLocks noGrp="1"/>
          </p:cNvSpPr>
          <p:nvPr>
            <p:ph type="ftr" sz="quarter" idx="11"/>
          </p:nvPr>
        </p:nvSpPr>
        <p:spPr/>
        <p:txBody>
          <a:bodyPr/>
          <a:lstStyle/>
          <a:p>
            <a:r>
              <a:rPr lang="en-US" dirty="0"/>
              <a:t>INSTRUCTOR NOTES</a:t>
            </a:r>
          </a:p>
        </p:txBody>
      </p:sp>
      <p:sp>
        <p:nvSpPr>
          <p:cNvPr id="5" name="Header Placeholder 4">
            <a:extLst>
              <a:ext uri="{FF2B5EF4-FFF2-40B4-BE49-F238E27FC236}">
                <a16:creationId xmlns:a16="http://schemas.microsoft.com/office/drawing/2014/main" id="{5DDDEA8B-521C-4EA6-8AA0-423786A24D7A}"/>
              </a:ext>
            </a:extLst>
          </p:cNvPr>
          <p:cNvSpPr>
            <a:spLocks noGrp="1"/>
          </p:cNvSpPr>
          <p:nvPr>
            <p:ph type="hdr" sz="quarter" idx="12"/>
          </p:nvPr>
        </p:nvSpPr>
        <p:spPr/>
        <p:txBody>
          <a:bodyPr/>
          <a:lstStyle/>
          <a:p>
            <a:r>
              <a:rPr lang="en-US"/>
              <a:t>National CPST Certification Training</a:t>
            </a:r>
            <a:endParaRPr lang="en-US" dirty="0"/>
          </a:p>
        </p:txBody>
      </p:sp>
    </p:spTree>
    <p:extLst>
      <p:ext uri="{BB962C8B-B14F-4D97-AF65-F5344CB8AC3E}">
        <p14:creationId xmlns:p14="http://schemas.microsoft.com/office/powerpoint/2010/main" val="3926839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BE0B967-E5ED-4065-9FFB-647CDDDE552D}"/>
              </a:ext>
            </a:extLst>
          </p:cNvPr>
          <p:cNvSpPr>
            <a:spLocks noGrp="1"/>
          </p:cNvSpPr>
          <p:nvPr>
            <p:ph type="ctrTitle" hasCustomPrompt="1"/>
          </p:nvPr>
        </p:nvSpPr>
        <p:spPr>
          <a:xfrm>
            <a:off x="871728" y="5005494"/>
            <a:ext cx="3061906" cy="901192"/>
          </a:xfrm>
        </p:spPr>
        <p:txBody>
          <a:bodyPr anchor="b">
            <a:noAutofit/>
          </a:bodyPr>
          <a:lstStyle>
            <a:lvl1pPr algn="r">
              <a:defRPr sz="4800">
                <a:solidFill>
                  <a:schemeClr val="accent6"/>
                </a:solidFill>
                <a:latin typeface="Arial Narrow" panose="020B0606020202030204" pitchFamily="34" charset="0"/>
              </a:defRPr>
            </a:lvl1pPr>
          </a:lstStyle>
          <a:p>
            <a:r>
              <a:rPr lang="en-US" dirty="0"/>
              <a:t>MODULE 3</a:t>
            </a:r>
          </a:p>
        </p:txBody>
      </p:sp>
      <p:sp>
        <p:nvSpPr>
          <p:cNvPr id="15" name="Rectangle 14">
            <a:extLst>
              <a:ext uri="{FF2B5EF4-FFF2-40B4-BE49-F238E27FC236}">
                <a16:creationId xmlns:a16="http://schemas.microsoft.com/office/drawing/2014/main" id="{21B01D6F-0E70-4D4C-AF2D-BD14D773AB5B}"/>
              </a:ext>
            </a:extLst>
          </p:cNvPr>
          <p:cNvSpPr/>
          <p:nvPr userDrawn="1"/>
        </p:nvSpPr>
        <p:spPr>
          <a:xfrm>
            <a:off x="0" y="0"/>
            <a:ext cx="5931923" cy="2371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312A57B-0458-4F18-B64A-5F1226AF1BEE}"/>
              </a:ext>
            </a:extLst>
          </p:cNvPr>
          <p:cNvSpPr/>
          <p:nvPr userDrawn="1"/>
        </p:nvSpPr>
        <p:spPr>
          <a:xfrm>
            <a:off x="736292" y="809318"/>
            <a:ext cx="5024132" cy="814518"/>
          </a:xfrm>
          <a:prstGeom prst="rect">
            <a:avLst/>
          </a:prstGeom>
        </p:spPr>
        <p:txBody>
          <a:bodyPr wrap="none">
            <a:spAutoFit/>
          </a:bodyPr>
          <a:lstStyle/>
          <a:p>
            <a:pPr algn="l">
              <a:lnSpc>
                <a:spcPts val="6200"/>
              </a:lnSpc>
            </a:pPr>
            <a:r>
              <a:rPr lang="en-US" sz="4400" b="0" dirty="0">
                <a:solidFill>
                  <a:schemeClr val="accent1">
                    <a:lumMod val="20000"/>
                    <a:lumOff val="80000"/>
                  </a:schemeClr>
                </a:solidFill>
                <a:latin typeface="Arial Narrow" panose="020B0606020202030204" pitchFamily="34" charset="0"/>
              </a:rPr>
              <a:t>Child Passenger Safety</a:t>
            </a:r>
          </a:p>
        </p:txBody>
      </p:sp>
      <p:pic>
        <p:nvPicPr>
          <p:cNvPr id="22" name="Picture 21">
            <a:extLst>
              <a:ext uri="{FF2B5EF4-FFF2-40B4-BE49-F238E27FC236}">
                <a16:creationId xmlns:a16="http://schemas.microsoft.com/office/drawing/2014/main" id="{F0AA22B6-537B-44CA-8FFE-B4E071BEFC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073" y="566865"/>
            <a:ext cx="3645253" cy="859608"/>
          </a:xfrm>
          <a:prstGeom prst="rect">
            <a:avLst/>
          </a:prstGeom>
        </p:spPr>
      </p:pic>
      <p:sp>
        <p:nvSpPr>
          <p:cNvPr id="23" name="Rectangle 22">
            <a:extLst>
              <a:ext uri="{FF2B5EF4-FFF2-40B4-BE49-F238E27FC236}">
                <a16:creationId xmlns:a16="http://schemas.microsoft.com/office/drawing/2014/main" id="{300994D4-4DD5-4E50-9150-EE0A5EF5BF31}"/>
              </a:ext>
            </a:extLst>
          </p:cNvPr>
          <p:cNvSpPr/>
          <p:nvPr userDrawn="1"/>
        </p:nvSpPr>
        <p:spPr>
          <a:xfrm>
            <a:off x="766109" y="504226"/>
            <a:ext cx="1188146" cy="492443"/>
          </a:xfrm>
          <a:prstGeom prst="rect">
            <a:avLst/>
          </a:prstGeom>
        </p:spPr>
        <p:txBody>
          <a:bodyPr wrap="none">
            <a:spAutoFit/>
          </a:bodyPr>
          <a:lstStyle/>
          <a:p>
            <a:pPr algn="l"/>
            <a:r>
              <a:rPr lang="en-US" sz="2600" b="0" dirty="0">
                <a:solidFill>
                  <a:schemeClr val="bg1"/>
                </a:solidFill>
                <a:latin typeface="Arial Narrow" panose="020B0606020202030204" pitchFamily="34" charset="0"/>
              </a:rPr>
              <a:t>National</a:t>
            </a:r>
          </a:p>
        </p:txBody>
      </p:sp>
      <p:sp>
        <p:nvSpPr>
          <p:cNvPr id="24" name="Rectangle 23">
            <a:extLst>
              <a:ext uri="{FF2B5EF4-FFF2-40B4-BE49-F238E27FC236}">
                <a16:creationId xmlns:a16="http://schemas.microsoft.com/office/drawing/2014/main" id="{5278F62A-846A-461D-A0DD-C45859277FC6}"/>
              </a:ext>
            </a:extLst>
          </p:cNvPr>
          <p:cNvSpPr/>
          <p:nvPr userDrawn="1"/>
        </p:nvSpPr>
        <p:spPr>
          <a:xfrm>
            <a:off x="736292" y="1557750"/>
            <a:ext cx="5195631" cy="461665"/>
          </a:xfrm>
          <a:prstGeom prst="rect">
            <a:avLst/>
          </a:prstGeom>
        </p:spPr>
        <p:txBody>
          <a:bodyPr wrap="square">
            <a:spAutoFit/>
          </a:bodyPr>
          <a:lstStyle/>
          <a:p>
            <a:pPr algn="l">
              <a:lnSpc>
                <a:spcPct val="100000"/>
              </a:lnSpc>
            </a:pPr>
            <a:r>
              <a:rPr lang="en-US" sz="2400" b="0" dirty="0">
                <a:solidFill>
                  <a:schemeClr val="bg1"/>
                </a:solidFill>
                <a:latin typeface="Arial Narrow" panose="020B0606020202030204" pitchFamily="34" charset="0"/>
              </a:rPr>
              <a:t>TECHNICIAN CERTIFICATION TRAINING</a:t>
            </a:r>
          </a:p>
        </p:txBody>
      </p:sp>
      <p:pic>
        <p:nvPicPr>
          <p:cNvPr id="25" name="Picture 24">
            <a:extLst>
              <a:ext uri="{FF2B5EF4-FFF2-40B4-BE49-F238E27FC236}">
                <a16:creationId xmlns:a16="http://schemas.microsoft.com/office/drawing/2014/main" id="{BF04C976-BBD2-43D2-8BD5-96B3D4DFF2F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91454" y="2512852"/>
            <a:ext cx="1816612" cy="2057404"/>
          </a:xfrm>
          <a:prstGeom prst="rect">
            <a:avLst/>
          </a:prstGeom>
        </p:spPr>
      </p:pic>
      <p:pic>
        <p:nvPicPr>
          <p:cNvPr id="26" name="Picture 25">
            <a:extLst>
              <a:ext uri="{FF2B5EF4-FFF2-40B4-BE49-F238E27FC236}">
                <a16:creationId xmlns:a16="http://schemas.microsoft.com/office/drawing/2014/main" id="{99A0192F-24E9-409C-AC70-6C2DDBAE5D6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66073" y="2512852"/>
            <a:ext cx="1816612" cy="2057404"/>
          </a:xfrm>
          <a:prstGeom prst="rect">
            <a:avLst/>
          </a:prstGeom>
        </p:spPr>
      </p:pic>
      <p:pic>
        <p:nvPicPr>
          <p:cNvPr id="27" name="Picture 26">
            <a:extLst>
              <a:ext uri="{FF2B5EF4-FFF2-40B4-BE49-F238E27FC236}">
                <a16:creationId xmlns:a16="http://schemas.microsoft.com/office/drawing/2014/main" id="{88F06546-7B1A-47AA-A492-714B83D58D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40692" y="2512852"/>
            <a:ext cx="1816612" cy="2057404"/>
          </a:xfrm>
          <a:prstGeom prst="rect">
            <a:avLst/>
          </a:prstGeom>
        </p:spPr>
      </p:pic>
      <p:pic>
        <p:nvPicPr>
          <p:cNvPr id="30" name="Picture 29">
            <a:extLst>
              <a:ext uri="{FF2B5EF4-FFF2-40B4-BE49-F238E27FC236}">
                <a16:creationId xmlns:a16="http://schemas.microsoft.com/office/drawing/2014/main" id="{9AC48B23-E6C4-44F3-938E-2236315062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12263" y="2512852"/>
            <a:ext cx="1819660" cy="2057404"/>
          </a:xfrm>
          <a:prstGeom prst="rect">
            <a:avLst/>
          </a:prstGeom>
        </p:spPr>
      </p:pic>
      <p:sp>
        <p:nvSpPr>
          <p:cNvPr id="31" name="Rectangle 30">
            <a:extLst>
              <a:ext uri="{FF2B5EF4-FFF2-40B4-BE49-F238E27FC236}">
                <a16:creationId xmlns:a16="http://schemas.microsoft.com/office/drawing/2014/main" id="{2C746EF3-3E80-415C-AD06-18E33EC39696}"/>
              </a:ext>
            </a:extLst>
          </p:cNvPr>
          <p:cNvSpPr/>
          <p:nvPr userDrawn="1"/>
        </p:nvSpPr>
        <p:spPr>
          <a:xfrm>
            <a:off x="4092888" y="4711148"/>
            <a:ext cx="8099111" cy="2146852"/>
          </a:xfrm>
          <a:prstGeom prst="rect">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74422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C9ED9-8C29-4842-AA8B-644382E95129}"/>
              </a:ext>
            </a:extLst>
          </p:cNvPr>
          <p:cNvSpPr>
            <a:spLocks noGrp="1"/>
          </p:cNvSpPr>
          <p:nvPr>
            <p:ph type="title"/>
          </p:nvPr>
        </p:nvSpPr>
        <p:spPr>
          <a:xfrm>
            <a:off x="838200" y="365125"/>
            <a:ext cx="10515600" cy="9369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4D31361-3D0B-4408-B476-84F5C5F07E52}"/>
              </a:ext>
            </a:extLst>
          </p:cNvPr>
          <p:cNvSpPr>
            <a:spLocks noGrp="1"/>
          </p:cNvSpPr>
          <p:nvPr>
            <p:ph idx="1"/>
          </p:nvPr>
        </p:nvSpPr>
        <p:spPr>
          <a:xfrm>
            <a:off x="838200" y="1461052"/>
            <a:ext cx="10515600" cy="4715911"/>
          </a:xfrm>
        </p:spPr>
        <p:txBody>
          <a:bodyPr>
            <a:noAutofit/>
          </a:bodyPr>
          <a:lstStyle>
            <a:lvl1pPr marL="347663" indent="-347663">
              <a:lnSpc>
                <a:spcPct val="108000"/>
              </a:lnSpc>
              <a:spcBef>
                <a:spcPts val="600"/>
              </a:spcBef>
              <a:buSzPct val="90000"/>
              <a:buFont typeface="Wingdings" panose="05000000000000000000" pitchFamily="2" charset="2"/>
              <a:buChar char=""/>
              <a:defRPr/>
            </a:lvl1pPr>
            <a:lvl2pPr>
              <a:lnSpc>
                <a:spcPct val="108000"/>
              </a:lnSpc>
              <a:spcBef>
                <a:spcPts val="600"/>
              </a:spcBef>
              <a:buSzPct val="110000"/>
              <a:defRPr/>
            </a:lvl2pPr>
            <a:lvl3pPr>
              <a:lnSpc>
                <a:spcPct val="108000"/>
              </a:lnSpc>
              <a:spcBef>
                <a:spcPts val="600"/>
              </a:spcBef>
              <a:buSzPct val="120000"/>
              <a:defRPr/>
            </a:lvl3pPr>
            <a:lvl4pPr>
              <a:lnSpc>
                <a:spcPct val="108000"/>
              </a:lnSpc>
              <a:spcBef>
                <a:spcPts val="600"/>
              </a:spcBef>
              <a:defRPr/>
            </a:lvl4pPr>
            <a:lvl5pPr>
              <a:lnSpc>
                <a:spcPct val="108000"/>
              </a:lnSpc>
              <a:spcBef>
                <a:spcPts val="6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C95529A-3F5B-409B-8C42-0EB968C9F20F}"/>
              </a:ext>
            </a:extLst>
          </p:cNvPr>
          <p:cNvSpPr/>
          <p:nvPr userDrawn="1"/>
        </p:nvSpPr>
        <p:spPr>
          <a:xfrm>
            <a:off x="0" y="6311900"/>
            <a:ext cx="12192000" cy="5461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5">
            <a:extLst>
              <a:ext uri="{FF2B5EF4-FFF2-40B4-BE49-F238E27FC236}">
                <a16:creationId xmlns:a16="http://schemas.microsoft.com/office/drawing/2014/main" id="{570195EF-E1B3-47C4-A907-8F4A295B7884}"/>
              </a:ext>
            </a:extLst>
          </p:cNvPr>
          <p:cNvSpPr>
            <a:spLocks noGrp="1"/>
          </p:cNvSpPr>
          <p:nvPr>
            <p:ph type="ftr" sz="quarter" idx="11"/>
          </p:nvPr>
        </p:nvSpPr>
        <p:spPr>
          <a:xfrm>
            <a:off x="2017642" y="6392926"/>
            <a:ext cx="8458201" cy="365125"/>
          </a:xfrm>
          <a:prstGeom prst="rect">
            <a:avLst/>
          </a:prstGeom>
        </p:spPr>
        <p:txBody>
          <a:bodyPr/>
          <a:lstStyle>
            <a:lvl1pPr algn="r">
              <a:defRPr b="1">
                <a:solidFill>
                  <a:schemeClr val="accent3"/>
                </a:solidFill>
              </a:defRPr>
            </a:lvl1pPr>
          </a:lstStyle>
          <a:p>
            <a:r>
              <a:rPr lang="en-US" dirty="0"/>
              <a:t>National CPST Certification Training</a:t>
            </a:r>
          </a:p>
        </p:txBody>
      </p:sp>
      <p:sp>
        <p:nvSpPr>
          <p:cNvPr id="13" name="Rectangle 12">
            <a:extLst>
              <a:ext uri="{FF2B5EF4-FFF2-40B4-BE49-F238E27FC236}">
                <a16:creationId xmlns:a16="http://schemas.microsoft.com/office/drawing/2014/main" id="{D9A05FAC-AA3F-4E52-A429-5B66AD088D84}"/>
              </a:ext>
            </a:extLst>
          </p:cNvPr>
          <p:cNvSpPr/>
          <p:nvPr userDrawn="1"/>
        </p:nvSpPr>
        <p:spPr>
          <a:xfrm>
            <a:off x="11082130" y="6311900"/>
            <a:ext cx="1109870" cy="546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Slide Number Placeholder 6">
            <a:extLst>
              <a:ext uri="{FF2B5EF4-FFF2-40B4-BE49-F238E27FC236}">
                <a16:creationId xmlns:a16="http://schemas.microsoft.com/office/drawing/2014/main" id="{290C4A28-98B5-40C3-8244-35D87818464F}"/>
              </a:ext>
            </a:extLst>
          </p:cNvPr>
          <p:cNvSpPr>
            <a:spLocks noGrp="1"/>
          </p:cNvSpPr>
          <p:nvPr>
            <p:ph type="sldNum" sz="quarter" idx="12"/>
          </p:nvPr>
        </p:nvSpPr>
        <p:spPr>
          <a:xfrm>
            <a:off x="10585174" y="6396106"/>
            <a:ext cx="1033669" cy="365125"/>
          </a:xfrm>
          <a:prstGeom prst="rect">
            <a:avLst/>
          </a:prstGeom>
        </p:spPr>
        <p:txBody>
          <a:bodyPr/>
          <a:lstStyle>
            <a:lvl1pPr>
              <a:defRPr b="1">
                <a:solidFill>
                  <a:schemeClr val="accent1">
                    <a:lumMod val="20000"/>
                    <a:lumOff val="80000"/>
                  </a:schemeClr>
                </a:solidFill>
              </a:defRPr>
            </a:lvl1pPr>
          </a:lstStyle>
          <a:p>
            <a:pPr algn="r"/>
            <a:fld id="{3B3CBF68-38E2-48B1-A0C0-53C053A6473C}" type="slidenum">
              <a:rPr lang="en-US" smtClean="0"/>
              <a:pPr algn="r"/>
              <a:t>‹#›</a:t>
            </a:fld>
            <a:endParaRPr lang="en-US" dirty="0"/>
          </a:p>
        </p:txBody>
      </p:sp>
      <p:sp>
        <p:nvSpPr>
          <p:cNvPr id="11" name="TextBox 10">
            <a:extLst>
              <a:ext uri="{FF2B5EF4-FFF2-40B4-BE49-F238E27FC236}">
                <a16:creationId xmlns:a16="http://schemas.microsoft.com/office/drawing/2014/main" id="{7DF9AFA9-13CD-4AC8-8816-BE9BC0190A49}"/>
              </a:ext>
            </a:extLst>
          </p:cNvPr>
          <p:cNvSpPr txBox="1"/>
          <p:nvPr userDrawn="1"/>
        </p:nvSpPr>
        <p:spPr>
          <a:xfrm>
            <a:off x="838200" y="6356350"/>
            <a:ext cx="2262809" cy="461665"/>
          </a:xfrm>
          <a:prstGeom prst="rect">
            <a:avLst/>
          </a:prstGeom>
          <a:noFill/>
        </p:spPr>
        <p:txBody>
          <a:bodyPr wrap="square" rtlCol="0">
            <a:spAutoFit/>
          </a:bodyPr>
          <a:lstStyle/>
          <a:p>
            <a:r>
              <a:rPr lang="en-US" sz="2400" b="1" dirty="0">
                <a:solidFill>
                  <a:schemeClr val="accent3"/>
                </a:solidFill>
              </a:rPr>
              <a:t>2020</a:t>
            </a:r>
          </a:p>
        </p:txBody>
      </p:sp>
      <p:sp>
        <p:nvSpPr>
          <p:cNvPr id="12" name="Rectangle 11">
            <a:extLst>
              <a:ext uri="{FF2B5EF4-FFF2-40B4-BE49-F238E27FC236}">
                <a16:creationId xmlns:a16="http://schemas.microsoft.com/office/drawing/2014/main" id="{47426186-68EA-4A77-A0A7-E6473E7C46ED}"/>
              </a:ext>
            </a:extLst>
          </p:cNvPr>
          <p:cNvSpPr/>
          <p:nvPr userDrawn="1"/>
        </p:nvSpPr>
        <p:spPr>
          <a:xfrm>
            <a:off x="10585174" y="6311900"/>
            <a:ext cx="496956" cy="546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13</a:t>
            </a:r>
          </a:p>
        </p:txBody>
      </p:sp>
    </p:spTree>
    <p:custDataLst>
      <p:tags r:id="rId1"/>
    </p:custDataLst>
    <p:extLst>
      <p:ext uri="{BB962C8B-B14F-4D97-AF65-F5344CB8AC3E}">
        <p14:creationId xmlns:p14="http://schemas.microsoft.com/office/powerpoint/2010/main" val="156163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A4CA-1970-4B82-A395-322AC5A66E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3F3BD4-6E63-4F85-A9B2-D07E7F94D84D}"/>
              </a:ext>
            </a:extLst>
          </p:cNvPr>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3299A9-631F-4350-BECD-343D7B017890}"/>
              </a:ext>
            </a:extLst>
          </p:cNvPr>
          <p:cNvSpPr>
            <a:spLocks noGrp="1"/>
          </p:cNvSpPr>
          <p:nvPr>
            <p:ph type="dt" sz="half" idx="10"/>
          </p:nvPr>
        </p:nvSpPr>
        <p:spPr>
          <a:xfrm>
            <a:off x="838200" y="6356350"/>
            <a:ext cx="1000539"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E373361-2FBF-4D49-B8D8-3CA1B68AF014}"/>
              </a:ext>
            </a:extLst>
          </p:cNvPr>
          <p:cNvSpPr>
            <a:spLocks noGrp="1"/>
          </p:cNvSpPr>
          <p:nvPr>
            <p:ph type="ftr" sz="quarter" idx="11"/>
          </p:nvPr>
        </p:nvSpPr>
        <p:spPr>
          <a:xfrm>
            <a:off x="2017643" y="6356350"/>
            <a:ext cx="6135757" cy="365125"/>
          </a:xfrm>
          <a:prstGeom prst="rect">
            <a:avLst/>
          </a:prstGeom>
        </p:spPr>
        <p:txBody>
          <a:bodyPr/>
          <a:lstStyle/>
          <a:p>
            <a:r>
              <a:rPr lang="en-US" dirty="0"/>
              <a:t>National CPST Certification Training</a:t>
            </a:r>
          </a:p>
        </p:txBody>
      </p:sp>
      <p:sp>
        <p:nvSpPr>
          <p:cNvPr id="6" name="Slide Number Placeholder 5">
            <a:extLst>
              <a:ext uri="{FF2B5EF4-FFF2-40B4-BE49-F238E27FC236}">
                <a16:creationId xmlns:a16="http://schemas.microsoft.com/office/drawing/2014/main" id="{F12ED621-F5AA-4D54-9841-30B6AA207A94}"/>
              </a:ext>
            </a:extLst>
          </p:cNvPr>
          <p:cNvSpPr>
            <a:spLocks noGrp="1"/>
          </p:cNvSpPr>
          <p:nvPr>
            <p:ph type="sldNum" sz="quarter" idx="12"/>
          </p:nvPr>
        </p:nvSpPr>
        <p:spPr>
          <a:xfrm>
            <a:off x="8610600" y="6356350"/>
            <a:ext cx="2743200" cy="365125"/>
          </a:xfrm>
          <a:prstGeom prst="rect">
            <a:avLst/>
          </a:prstGeom>
        </p:spPr>
        <p:txBody>
          <a:bodyPr/>
          <a:lstStyle/>
          <a:p>
            <a:fld id="{3B3CBF68-38E2-48B1-A0C0-53C053A6473C}" type="slidenum">
              <a:rPr lang="en-US" smtClean="0"/>
              <a:t>‹#›</a:t>
            </a:fld>
            <a:endParaRPr lang="en-US" dirty="0"/>
          </a:p>
        </p:txBody>
      </p:sp>
    </p:spTree>
    <p:custDataLst>
      <p:tags r:id="rId1"/>
    </p:custDataLst>
    <p:extLst>
      <p:ext uri="{BB962C8B-B14F-4D97-AF65-F5344CB8AC3E}">
        <p14:creationId xmlns:p14="http://schemas.microsoft.com/office/powerpoint/2010/main" val="131275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3819-A465-44F0-9352-F0323E1BB6A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7E7FA6C-A0E2-4FE5-BC64-5E3294021D61}"/>
              </a:ext>
            </a:extLst>
          </p:cNvPr>
          <p:cNvSpPr>
            <a:spLocks noGrp="1"/>
          </p:cNvSpPr>
          <p:nvPr>
            <p:ph sz="half" idx="1"/>
          </p:nvPr>
        </p:nvSpPr>
        <p:spPr>
          <a:xfrm>
            <a:off x="838200" y="1825625"/>
            <a:ext cx="5181600" cy="4351338"/>
          </a:xfrm>
        </p:spPr>
        <p:txBody>
          <a:bodyPr/>
          <a:lstStyle>
            <a:lvl1pPr marL="347663" indent="-347663">
              <a:lnSpc>
                <a:spcPct val="108000"/>
              </a:lnSpc>
              <a:spcBef>
                <a:spcPts val="600"/>
              </a:spcBef>
              <a:defRPr/>
            </a:lvl1pPr>
            <a:lvl2pPr>
              <a:lnSpc>
                <a:spcPct val="108000"/>
              </a:lnSpc>
              <a:spcBef>
                <a:spcPts val="600"/>
              </a:spcBef>
              <a:defRPr/>
            </a:lvl2pPr>
            <a:lvl3pPr>
              <a:lnSpc>
                <a:spcPct val="108000"/>
              </a:lnSpc>
              <a:spcBef>
                <a:spcPts val="600"/>
              </a:spcBef>
              <a:defRPr/>
            </a:lvl3pPr>
            <a:lvl4pPr>
              <a:lnSpc>
                <a:spcPct val="108000"/>
              </a:lnSpc>
              <a:spcBef>
                <a:spcPts val="600"/>
              </a:spcBef>
              <a:defRPr/>
            </a:lvl4pPr>
            <a:lvl5pPr>
              <a:lnSpc>
                <a:spcPct val="108000"/>
              </a:lnSpc>
              <a:spcBef>
                <a:spcPts val="6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35372E5-A10C-4E0C-B57C-B36AF090E1F7}"/>
              </a:ext>
            </a:extLst>
          </p:cNvPr>
          <p:cNvSpPr>
            <a:spLocks noGrp="1"/>
          </p:cNvSpPr>
          <p:nvPr>
            <p:ph sz="half" idx="2"/>
          </p:nvPr>
        </p:nvSpPr>
        <p:spPr>
          <a:xfrm>
            <a:off x="6172200" y="1825625"/>
            <a:ext cx="5181600" cy="4351338"/>
          </a:xfrm>
        </p:spPr>
        <p:txBody>
          <a:bodyPr/>
          <a:lstStyle>
            <a:lvl1pPr marL="347663" indent="-347663">
              <a:lnSpc>
                <a:spcPct val="108000"/>
              </a:lnSpc>
              <a:spcBef>
                <a:spcPts val="600"/>
              </a:spcBef>
              <a:defRPr/>
            </a:lvl1pPr>
            <a:lvl2pPr>
              <a:lnSpc>
                <a:spcPct val="108000"/>
              </a:lnSpc>
              <a:spcBef>
                <a:spcPts val="600"/>
              </a:spcBef>
              <a:defRPr/>
            </a:lvl2pPr>
            <a:lvl3pPr>
              <a:lnSpc>
                <a:spcPct val="108000"/>
              </a:lnSpc>
              <a:spcBef>
                <a:spcPts val="600"/>
              </a:spcBef>
              <a:defRPr/>
            </a:lvl3pPr>
            <a:lvl4pPr>
              <a:lnSpc>
                <a:spcPct val="108000"/>
              </a:lnSpc>
              <a:spcBef>
                <a:spcPts val="600"/>
              </a:spcBef>
              <a:defRPr/>
            </a:lvl4pPr>
            <a:lvl5pPr>
              <a:lnSpc>
                <a:spcPct val="108000"/>
              </a:lnSpc>
              <a:spcBef>
                <a:spcPts val="6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38A62D51-0F55-40C9-B964-C01576575FB9}"/>
              </a:ext>
            </a:extLst>
          </p:cNvPr>
          <p:cNvSpPr/>
          <p:nvPr userDrawn="1"/>
        </p:nvSpPr>
        <p:spPr>
          <a:xfrm>
            <a:off x="0" y="6311900"/>
            <a:ext cx="12192000" cy="5461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5">
            <a:extLst>
              <a:ext uri="{FF2B5EF4-FFF2-40B4-BE49-F238E27FC236}">
                <a16:creationId xmlns:a16="http://schemas.microsoft.com/office/drawing/2014/main" id="{971A2F48-EAD9-4212-BF6D-5F7C4E94E1C8}"/>
              </a:ext>
            </a:extLst>
          </p:cNvPr>
          <p:cNvSpPr>
            <a:spLocks noGrp="1"/>
          </p:cNvSpPr>
          <p:nvPr>
            <p:ph type="ftr" sz="quarter" idx="11"/>
          </p:nvPr>
        </p:nvSpPr>
        <p:spPr>
          <a:xfrm>
            <a:off x="2017642" y="6403348"/>
            <a:ext cx="8458201" cy="365125"/>
          </a:xfrm>
          <a:prstGeom prst="rect">
            <a:avLst/>
          </a:prstGeom>
        </p:spPr>
        <p:txBody>
          <a:bodyPr/>
          <a:lstStyle>
            <a:lvl1pPr algn="r">
              <a:defRPr b="1">
                <a:solidFill>
                  <a:schemeClr val="accent3"/>
                </a:solidFill>
              </a:defRPr>
            </a:lvl1pPr>
          </a:lstStyle>
          <a:p>
            <a:r>
              <a:rPr lang="en-US" dirty="0"/>
              <a:t>National CPST Certification Training</a:t>
            </a:r>
          </a:p>
        </p:txBody>
      </p:sp>
      <p:sp>
        <p:nvSpPr>
          <p:cNvPr id="10" name="Rectangle 9">
            <a:extLst>
              <a:ext uri="{FF2B5EF4-FFF2-40B4-BE49-F238E27FC236}">
                <a16:creationId xmlns:a16="http://schemas.microsoft.com/office/drawing/2014/main" id="{20390BB6-8D41-4E18-8162-AEDBE5836369}"/>
              </a:ext>
            </a:extLst>
          </p:cNvPr>
          <p:cNvSpPr/>
          <p:nvPr userDrawn="1"/>
        </p:nvSpPr>
        <p:spPr>
          <a:xfrm>
            <a:off x="11082130" y="6311900"/>
            <a:ext cx="1109870" cy="546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 name="Slide Number Placeholder 6">
            <a:extLst>
              <a:ext uri="{FF2B5EF4-FFF2-40B4-BE49-F238E27FC236}">
                <a16:creationId xmlns:a16="http://schemas.microsoft.com/office/drawing/2014/main" id="{B4DF3305-DC6C-4B40-93F7-48B3A10F63DC}"/>
              </a:ext>
            </a:extLst>
          </p:cNvPr>
          <p:cNvSpPr>
            <a:spLocks noGrp="1"/>
          </p:cNvSpPr>
          <p:nvPr>
            <p:ph type="sldNum" sz="quarter" idx="12"/>
          </p:nvPr>
        </p:nvSpPr>
        <p:spPr>
          <a:xfrm>
            <a:off x="10585174" y="6403348"/>
            <a:ext cx="1033669" cy="365125"/>
          </a:xfrm>
          <a:prstGeom prst="rect">
            <a:avLst/>
          </a:prstGeom>
        </p:spPr>
        <p:txBody>
          <a:bodyPr/>
          <a:lstStyle>
            <a:lvl1pPr>
              <a:defRPr b="1">
                <a:solidFill>
                  <a:schemeClr val="accent1">
                    <a:lumMod val="20000"/>
                    <a:lumOff val="80000"/>
                  </a:schemeClr>
                </a:solidFill>
              </a:defRPr>
            </a:lvl1pPr>
          </a:lstStyle>
          <a:p>
            <a:pPr algn="r"/>
            <a:fld id="{3B3CBF68-38E2-48B1-A0C0-53C053A6473C}" type="slidenum">
              <a:rPr lang="en-US" smtClean="0"/>
              <a:pPr algn="r"/>
              <a:t>‹#›</a:t>
            </a:fld>
            <a:endParaRPr lang="en-US" dirty="0"/>
          </a:p>
        </p:txBody>
      </p:sp>
      <p:sp>
        <p:nvSpPr>
          <p:cNvPr id="17" name="Rectangle 16">
            <a:extLst>
              <a:ext uri="{FF2B5EF4-FFF2-40B4-BE49-F238E27FC236}">
                <a16:creationId xmlns:a16="http://schemas.microsoft.com/office/drawing/2014/main" id="{2FA04979-FC51-4890-AD9E-8F5F458CD062}"/>
              </a:ext>
            </a:extLst>
          </p:cNvPr>
          <p:cNvSpPr/>
          <p:nvPr userDrawn="1"/>
        </p:nvSpPr>
        <p:spPr>
          <a:xfrm>
            <a:off x="10585174" y="6311900"/>
            <a:ext cx="496956" cy="546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13</a:t>
            </a:r>
          </a:p>
        </p:txBody>
      </p:sp>
      <p:sp>
        <p:nvSpPr>
          <p:cNvPr id="11" name="TextBox 10">
            <a:extLst>
              <a:ext uri="{FF2B5EF4-FFF2-40B4-BE49-F238E27FC236}">
                <a16:creationId xmlns:a16="http://schemas.microsoft.com/office/drawing/2014/main" id="{07BEFA53-F606-459D-A21F-F95A3DD13B5C}"/>
              </a:ext>
            </a:extLst>
          </p:cNvPr>
          <p:cNvSpPr txBox="1"/>
          <p:nvPr userDrawn="1"/>
        </p:nvSpPr>
        <p:spPr>
          <a:xfrm>
            <a:off x="838200" y="6356350"/>
            <a:ext cx="2262809" cy="461665"/>
          </a:xfrm>
          <a:prstGeom prst="rect">
            <a:avLst/>
          </a:prstGeom>
          <a:noFill/>
        </p:spPr>
        <p:txBody>
          <a:bodyPr wrap="square" rtlCol="0">
            <a:spAutoFit/>
          </a:bodyPr>
          <a:lstStyle/>
          <a:p>
            <a:r>
              <a:rPr lang="en-US" sz="2400" b="1" dirty="0">
                <a:solidFill>
                  <a:schemeClr val="accent3"/>
                </a:solidFill>
              </a:rPr>
              <a:t>2020</a:t>
            </a:r>
          </a:p>
        </p:txBody>
      </p:sp>
    </p:spTree>
    <p:custDataLst>
      <p:tags r:id="rId1"/>
    </p:custDataLst>
    <p:extLst>
      <p:ext uri="{BB962C8B-B14F-4D97-AF65-F5344CB8AC3E}">
        <p14:creationId xmlns:p14="http://schemas.microsoft.com/office/powerpoint/2010/main" val="54774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E571D-FCB4-4569-9E72-4D979B0714F4}"/>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9DDE31C-2800-4AAC-ACC0-09FDD37693D9}"/>
              </a:ext>
            </a:extLst>
          </p:cNvPr>
          <p:cNvSpPr>
            <a:spLocks noGrp="1"/>
          </p:cNvSpPr>
          <p:nvPr>
            <p:ph type="body" idx="1"/>
          </p:nvPr>
        </p:nvSpPr>
        <p:spPr>
          <a:xfrm>
            <a:off x="839788" y="1681163"/>
            <a:ext cx="515778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B0A904D-0BCE-4638-8609-26ABAF2751CC}"/>
              </a:ext>
            </a:extLst>
          </p:cNvPr>
          <p:cNvSpPr>
            <a:spLocks noGrp="1"/>
          </p:cNvSpPr>
          <p:nvPr>
            <p:ph sz="half" idx="2"/>
          </p:nvPr>
        </p:nvSpPr>
        <p:spPr>
          <a:xfrm>
            <a:off x="839788" y="2505075"/>
            <a:ext cx="5157787" cy="3684588"/>
          </a:xfrm>
        </p:spPr>
        <p:txBody>
          <a:bodyPr/>
          <a:lstStyle>
            <a:lvl1pPr marL="347663" indent="-347663">
              <a:lnSpc>
                <a:spcPct val="108000"/>
              </a:lnSpc>
              <a:spcBef>
                <a:spcPts val="600"/>
              </a:spcBef>
              <a:defRPr>
                <a:solidFill>
                  <a:schemeClr val="bg2">
                    <a:lumMod val="25000"/>
                  </a:schemeClr>
                </a:solidFill>
              </a:defRPr>
            </a:lvl1pPr>
            <a:lvl2pPr>
              <a:lnSpc>
                <a:spcPct val="108000"/>
              </a:lnSpc>
              <a:spcBef>
                <a:spcPts val="600"/>
              </a:spcBef>
              <a:defRPr>
                <a:solidFill>
                  <a:schemeClr val="bg2">
                    <a:lumMod val="25000"/>
                  </a:schemeClr>
                </a:solidFill>
              </a:defRPr>
            </a:lvl2pPr>
            <a:lvl3pPr>
              <a:lnSpc>
                <a:spcPct val="108000"/>
              </a:lnSpc>
              <a:spcBef>
                <a:spcPts val="600"/>
              </a:spcBef>
              <a:defRPr>
                <a:solidFill>
                  <a:schemeClr val="bg2">
                    <a:lumMod val="25000"/>
                  </a:schemeClr>
                </a:solidFill>
              </a:defRPr>
            </a:lvl3pPr>
            <a:lvl4pPr>
              <a:lnSpc>
                <a:spcPct val="108000"/>
              </a:lnSpc>
              <a:spcBef>
                <a:spcPts val="600"/>
              </a:spcBef>
              <a:defRPr>
                <a:solidFill>
                  <a:schemeClr val="bg2">
                    <a:lumMod val="25000"/>
                  </a:schemeClr>
                </a:solidFill>
              </a:defRPr>
            </a:lvl4pPr>
            <a:lvl5pPr>
              <a:lnSpc>
                <a:spcPct val="108000"/>
              </a:lnSpc>
              <a:spcBef>
                <a:spcPts val="600"/>
              </a:spcBef>
              <a:defRPr>
                <a:solidFill>
                  <a:schemeClr val="bg2">
                    <a:lumMod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6B782695-2680-4044-BF29-1A306D96B714}"/>
              </a:ext>
            </a:extLst>
          </p:cNvPr>
          <p:cNvSpPr/>
          <p:nvPr userDrawn="1"/>
        </p:nvSpPr>
        <p:spPr>
          <a:xfrm>
            <a:off x="0" y="6311900"/>
            <a:ext cx="12192000" cy="5461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F902A93D-CCCD-45AB-8FD6-C9E4B2AAA8E1}"/>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9874697-541D-4341-97F3-20A46AF27123}"/>
              </a:ext>
            </a:extLst>
          </p:cNvPr>
          <p:cNvSpPr>
            <a:spLocks noGrp="1"/>
          </p:cNvSpPr>
          <p:nvPr>
            <p:ph sz="quarter" idx="4"/>
          </p:nvPr>
        </p:nvSpPr>
        <p:spPr>
          <a:xfrm>
            <a:off x="6172200" y="2505075"/>
            <a:ext cx="5183188" cy="3684588"/>
          </a:xfrm>
        </p:spPr>
        <p:txBody>
          <a:bodyPr/>
          <a:lstStyle>
            <a:lvl1pPr marL="347663" indent="-347663">
              <a:lnSpc>
                <a:spcPct val="108000"/>
              </a:lnSpc>
              <a:spcBef>
                <a:spcPts val="600"/>
              </a:spcBef>
              <a:defRPr>
                <a:solidFill>
                  <a:schemeClr val="bg2">
                    <a:lumMod val="25000"/>
                  </a:schemeClr>
                </a:solidFill>
              </a:defRPr>
            </a:lvl1pPr>
            <a:lvl2pPr>
              <a:lnSpc>
                <a:spcPct val="108000"/>
              </a:lnSpc>
              <a:spcBef>
                <a:spcPts val="600"/>
              </a:spcBef>
              <a:defRPr>
                <a:solidFill>
                  <a:schemeClr val="bg2">
                    <a:lumMod val="25000"/>
                  </a:schemeClr>
                </a:solidFill>
              </a:defRPr>
            </a:lvl2pPr>
            <a:lvl3pPr>
              <a:lnSpc>
                <a:spcPct val="108000"/>
              </a:lnSpc>
              <a:spcBef>
                <a:spcPts val="600"/>
              </a:spcBef>
              <a:defRPr>
                <a:solidFill>
                  <a:schemeClr val="bg2">
                    <a:lumMod val="25000"/>
                  </a:schemeClr>
                </a:solidFill>
              </a:defRPr>
            </a:lvl3pPr>
            <a:lvl4pPr>
              <a:lnSpc>
                <a:spcPct val="108000"/>
              </a:lnSpc>
              <a:spcBef>
                <a:spcPts val="600"/>
              </a:spcBef>
              <a:defRPr>
                <a:solidFill>
                  <a:schemeClr val="bg2">
                    <a:lumMod val="25000"/>
                  </a:schemeClr>
                </a:solidFill>
              </a:defRPr>
            </a:lvl4pPr>
            <a:lvl5pPr>
              <a:lnSpc>
                <a:spcPct val="108000"/>
              </a:lnSpc>
              <a:spcBef>
                <a:spcPts val="600"/>
              </a:spcBef>
              <a:defRPr>
                <a:solidFill>
                  <a:schemeClr val="bg2">
                    <a:lumMod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5">
            <a:extLst>
              <a:ext uri="{FF2B5EF4-FFF2-40B4-BE49-F238E27FC236}">
                <a16:creationId xmlns:a16="http://schemas.microsoft.com/office/drawing/2014/main" id="{1EFB3002-C2E7-4550-9C1A-A67EC7AEF596}"/>
              </a:ext>
            </a:extLst>
          </p:cNvPr>
          <p:cNvSpPr>
            <a:spLocks noGrp="1"/>
          </p:cNvSpPr>
          <p:nvPr>
            <p:ph type="ftr" sz="quarter" idx="11"/>
          </p:nvPr>
        </p:nvSpPr>
        <p:spPr>
          <a:xfrm>
            <a:off x="2017642" y="6403348"/>
            <a:ext cx="8458201" cy="365125"/>
          </a:xfrm>
          <a:prstGeom prst="rect">
            <a:avLst/>
          </a:prstGeom>
        </p:spPr>
        <p:txBody>
          <a:bodyPr/>
          <a:lstStyle>
            <a:lvl1pPr algn="r">
              <a:defRPr b="1">
                <a:solidFill>
                  <a:schemeClr val="accent3"/>
                </a:solidFill>
              </a:defRPr>
            </a:lvl1pPr>
          </a:lstStyle>
          <a:p>
            <a:r>
              <a:rPr lang="en-US" dirty="0"/>
              <a:t>National CPST Certification Training</a:t>
            </a:r>
          </a:p>
        </p:txBody>
      </p:sp>
      <p:sp>
        <p:nvSpPr>
          <p:cNvPr id="12" name="Rectangle 11">
            <a:extLst>
              <a:ext uri="{FF2B5EF4-FFF2-40B4-BE49-F238E27FC236}">
                <a16:creationId xmlns:a16="http://schemas.microsoft.com/office/drawing/2014/main" id="{F761A9CD-1C89-412C-8AB7-0E7086463F13}"/>
              </a:ext>
            </a:extLst>
          </p:cNvPr>
          <p:cNvSpPr/>
          <p:nvPr userDrawn="1"/>
        </p:nvSpPr>
        <p:spPr>
          <a:xfrm>
            <a:off x="11082130" y="6311900"/>
            <a:ext cx="1109870" cy="546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6" name="Slide Number Placeholder 6">
            <a:extLst>
              <a:ext uri="{FF2B5EF4-FFF2-40B4-BE49-F238E27FC236}">
                <a16:creationId xmlns:a16="http://schemas.microsoft.com/office/drawing/2014/main" id="{13F88A71-9C59-4091-A370-A5E36EB03BEF}"/>
              </a:ext>
            </a:extLst>
          </p:cNvPr>
          <p:cNvSpPr>
            <a:spLocks noGrp="1"/>
          </p:cNvSpPr>
          <p:nvPr>
            <p:ph type="sldNum" sz="quarter" idx="12"/>
          </p:nvPr>
        </p:nvSpPr>
        <p:spPr>
          <a:xfrm>
            <a:off x="10585174" y="6403348"/>
            <a:ext cx="1033669" cy="365125"/>
          </a:xfrm>
          <a:prstGeom prst="rect">
            <a:avLst/>
          </a:prstGeom>
        </p:spPr>
        <p:txBody>
          <a:bodyPr/>
          <a:lstStyle>
            <a:lvl1pPr>
              <a:defRPr b="1">
                <a:solidFill>
                  <a:schemeClr val="accent1">
                    <a:lumMod val="20000"/>
                    <a:lumOff val="80000"/>
                  </a:schemeClr>
                </a:solidFill>
              </a:defRPr>
            </a:lvl1pPr>
          </a:lstStyle>
          <a:p>
            <a:pPr algn="r"/>
            <a:fld id="{3B3CBF68-38E2-48B1-A0C0-53C053A6473C}" type="slidenum">
              <a:rPr lang="en-US" smtClean="0"/>
              <a:pPr algn="r"/>
              <a:t>‹#›</a:t>
            </a:fld>
            <a:endParaRPr lang="en-US" dirty="0"/>
          </a:p>
        </p:txBody>
      </p:sp>
      <p:sp>
        <p:nvSpPr>
          <p:cNvPr id="19" name="Rectangle 18">
            <a:extLst>
              <a:ext uri="{FF2B5EF4-FFF2-40B4-BE49-F238E27FC236}">
                <a16:creationId xmlns:a16="http://schemas.microsoft.com/office/drawing/2014/main" id="{A336E5F8-754C-4637-A91A-DF391938459B}"/>
              </a:ext>
            </a:extLst>
          </p:cNvPr>
          <p:cNvSpPr/>
          <p:nvPr userDrawn="1"/>
        </p:nvSpPr>
        <p:spPr>
          <a:xfrm>
            <a:off x="10585174" y="6311900"/>
            <a:ext cx="496956" cy="546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13</a:t>
            </a:r>
          </a:p>
        </p:txBody>
      </p:sp>
      <p:sp>
        <p:nvSpPr>
          <p:cNvPr id="13" name="TextBox 12">
            <a:extLst>
              <a:ext uri="{FF2B5EF4-FFF2-40B4-BE49-F238E27FC236}">
                <a16:creationId xmlns:a16="http://schemas.microsoft.com/office/drawing/2014/main" id="{052E4D7F-E69D-4411-AA33-C05CC6177472}"/>
              </a:ext>
            </a:extLst>
          </p:cNvPr>
          <p:cNvSpPr txBox="1"/>
          <p:nvPr userDrawn="1"/>
        </p:nvSpPr>
        <p:spPr>
          <a:xfrm>
            <a:off x="838200" y="6356350"/>
            <a:ext cx="2262809" cy="461665"/>
          </a:xfrm>
          <a:prstGeom prst="rect">
            <a:avLst/>
          </a:prstGeom>
          <a:noFill/>
        </p:spPr>
        <p:txBody>
          <a:bodyPr wrap="square" rtlCol="0">
            <a:spAutoFit/>
          </a:bodyPr>
          <a:lstStyle/>
          <a:p>
            <a:r>
              <a:rPr lang="en-US" sz="2400" b="1" dirty="0">
                <a:solidFill>
                  <a:schemeClr val="accent3"/>
                </a:solidFill>
              </a:rPr>
              <a:t>2020</a:t>
            </a:r>
          </a:p>
        </p:txBody>
      </p:sp>
    </p:spTree>
    <p:custDataLst>
      <p:tags r:id="rId1"/>
    </p:custDataLst>
    <p:extLst>
      <p:ext uri="{BB962C8B-B14F-4D97-AF65-F5344CB8AC3E}">
        <p14:creationId xmlns:p14="http://schemas.microsoft.com/office/powerpoint/2010/main" val="119649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DD07-B2EA-44DE-A9AD-168D50A6D17D}"/>
              </a:ext>
            </a:extLst>
          </p:cNvPr>
          <p:cNvSpPr>
            <a:spLocks noGrp="1"/>
          </p:cNvSpPr>
          <p:nvPr>
            <p:ph type="title"/>
          </p:nvPr>
        </p:nvSpPr>
        <p:spPr>
          <a:xfrm>
            <a:off x="506895" y="255795"/>
            <a:ext cx="10230677" cy="1066110"/>
          </a:xfrm>
        </p:spPr>
        <p:txBody>
          <a:bodyPr/>
          <a:lstStyle>
            <a:lvl1pPr>
              <a:defRPr b="1">
                <a:latin typeface="+mn-lt"/>
              </a:defRPr>
            </a:lvl1pPr>
          </a:lstStyle>
          <a:p>
            <a:r>
              <a:rPr lang="en-US" dirty="0"/>
              <a:t>Click to edit Master title style</a:t>
            </a:r>
          </a:p>
        </p:txBody>
      </p:sp>
      <p:sp>
        <p:nvSpPr>
          <p:cNvPr id="10" name="Rectangle 9">
            <a:extLst>
              <a:ext uri="{FF2B5EF4-FFF2-40B4-BE49-F238E27FC236}">
                <a16:creationId xmlns:a16="http://schemas.microsoft.com/office/drawing/2014/main" id="{D5E31F86-30F0-4B8D-9E7A-519E9240AE12}"/>
              </a:ext>
            </a:extLst>
          </p:cNvPr>
          <p:cNvSpPr/>
          <p:nvPr userDrawn="1"/>
        </p:nvSpPr>
        <p:spPr>
          <a:xfrm>
            <a:off x="0" y="6311900"/>
            <a:ext cx="12192000" cy="5461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B3E84A3-2DB7-4E04-857D-58DC2F679262}"/>
              </a:ext>
            </a:extLst>
          </p:cNvPr>
          <p:cNvSpPr/>
          <p:nvPr userDrawn="1"/>
        </p:nvSpPr>
        <p:spPr>
          <a:xfrm>
            <a:off x="11082130" y="6311900"/>
            <a:ext cx="1109870" cy="546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 name="Footer Placeholder 5">
            <a:extLst>
              <a:ext uri="{FF2B5EF4-FFF2-40B4-BE49-F238E27FC236}">
                <a16:creationId xmlns:a16="http://schemas.microsoft.com/office/drawing/2014/main" id="{C8692E43-9F45-45AF-B8C5-D0A95A19240F}"/>
              </a:ext>
            </a:extLst>
          </p:cNvPr>
          <p:cNvSpPr>
            <a:spLocks noGrp="1"/>
          </p:cNvSpPr>
          <p:nvPr>
            <p:ph type="ftr" sz="quarter" idx="11"/>
          </p:nvPr>
        </p:nvSpPr>
        <p:spPr>
          <a:xfrm>
            <a:off x="2017642" y="6403348"/>
            <a:ext cx="8458201" cy="365125"/>
          </a:xfrm>
          <a:prstGeom prst="rect">
            <a:avLst/>
          </a:prstGeom>
        </p:spPr>
        <p:txBody>
          <a:bodyPr/>
          <a:lstStyle>
            <a:lvl1pPr algn="r">
              <a:defRPr b="1">
                <a:solidFill>
                  <a:schemeClr val="accent3"/>
                </a:solidFill>
              </a:defRPr>
            </a:lvl1pPr>
          </a:lstStyle>
          <a:p>
            <a:r>
              <a:rPr lang="en-US" dirty="0"/>
              <a:t>National CPST Certification Training</a:t>
            </a:r>
          </a:p>
        </p:txBody>
      </p:sp>
      <p:sp>
        <p:nvSpPr>
          <p:cNvPr id="12" name="Slide Number Placeholder 6">
            <a:extLst>
              <a:ext uri="{FF2B5EF4-FFF2-40B4-BE49-F238E27FC236}">
                <a16:creationId xmlns:a16="http://schemas.microsoft.com/office/drawing/2014/main" id="{0D8F732F-45FB-4878-A8AC-095D13954F89}"/>
              </a:ext>
            </a:extLst>
          </p:cNvPr>
          <p:cNvSpPr>
            <a:spLocks noGrp="1"/>
          </p:cNvSpPr>
          <p:nvPr>
            <p:ph type="sldNum" sz="quarter" idx="12"/>
          </p:nvPr>
        </p:nvSpPr>
        <p:spPr>
          <a:xfrm>
            <a:off x="10585174" y="6403348"/>
            <a:ext cx="1033669" cy="365125"/>
          </a:xfrm>
          <a:prstGeom prst="rect">
            <a:avLst/>
          </a:prstGeom>
        </p:spPr>
        <p:txBody>
          <a:bodyPr/>
          <a:lstStyle>
            <a:lvl1pPr>
              <a:defRPr b="1">
                <a:solidFill>
                  <a:schemeClr val="accent1">
                    <a:lumMod val="20000"/>
                    <a:lumOff val="80000"/>
                  </a:schemeClr>
                </a:solidFill>
              </a:defRPr>
            </a:lvl1pPr>
          </a:lstStyle>
          <a:p>
            <a:pPr algn="r"/>
            <a:fld id="{3B3CBF68-38E2-48B1-A0C0-53C053A6473C}" type="slidenum">
              <a:rPr lang="en-US" smtClean="0"/>
              <a:pPr algn="r"/>
              <a:t>‹#›</a:t>
            </a:fld>
            <a:endParaRPr lang="en-US" dirty="0"/>
          </a:p>
        </p:txBody>
      </p:sp>
      <p:sp>
        <p:nvSpPr>
          <p:cNvPr id="14" name="Rectangle 13">
            <a:extLst>
              <a:ext uri="{FF2B5EF4-FFF2-40B4-BE49-F238E27FC236}">
                <a16:creationId xmlns:a16="http://schemas.microsoft.com/office/drawing/2014/main" id="{30CB029C-BAE2-40B1-AFEF-1290E21BA3DE}"/>
              </a:ext>
            </a:extLst>
          </p:cNvPr>
          <p:cNvSpPr/>
          <p:nvPr userDrawn="1"/>
        </p:nvSpPr>
        <p:spPr>
          <a:xfrm>
            <a:off x="10585174" y="6311900"/>
            <a:ext cx="496956" cy="546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13</a:t>
            </a:r>
          </a:p>
        </p:txBody>
      </p:sp>
      <p:sp>
        <p:nvSpPr>
          <p:cNvPr id="9" name="TextBox 8">
            <a:extLst>
              <a:ext uri="{FF2B5EF4-FFF2-40B4-BE49-F238E27FC236}">
                <a16:creationId xmlns:a16="http://schemas.microsoft.com/office/drawing/2014/main" id="{9FD6F2C3-C0D9-4AA1-9CF5-1F051DEAF146}"/>
              </a:ext>
            </a:extLst>
          </p:cNvPr>
          <p:cNvSpPr txBox="1"/>
          <p:nvPr userDrawn="1"/>
        </p:nvSpPr>
        <p:spPr>
          <a:xfrm>
            <a:off x="838200" y="6356350"/>
            <a:ext cx="2262809" cy="461665"/>
          </a:xfrm>
          <a:prstGeom prst="rect">
            <a:avLst/>
          </a:prstGeom>
          <a:noFill/>
        </p:spPr>
        <p:txBody>
          <a:bodyPr wrap="square" rtlCol="0">
            <a:spAutoFit/>
          </a:bodyPr>
          <a:lstStyle/>
          <a:p>
            <a:r>
              <a:rPr lang="en-US" sz="2400" b="1" dirty="0">
                <a:solidFill>
                  <a:schemeClr val="accent3"/>
                </a:solidFill>
              </a:rPr>
              <a:t>2020</a:t>
            </a:r>
          </a:p>
        </p:txBody>
      </p:sp>
    </p:spTree>
    <p:custDataLst>
      <p:tags r:id="rId1"/>
    </p:custDataLst>
    <p:extLst>
      <p:ext uri="{BB962C8B-B14F-4D97-AF65-F5344CB8AC3E}">
        <p14:creationId xmlns:p14="http://schemas.microsoft.com/office/powerpoint/2010/main" val="68846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B33C1D-BB45-4994-852F-772A4F70F7B7}"/>
              </a:ext>
            </a:extLst>
          </p:cNvPr>
          <p:cNvSpPr/>
          <p:nvPr userDrawn="1"/>
        </p:nvSpPr>
        <p:spPr>
          <a:xfrm>
            <a:off x="0" y="6311900"/>
            <a:ext cx="12192000" cy="5461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0CEC79C4-39FF-47FF-8755-257C4148EF23}"/>
              </a:ext>
            </a:extLst>
          </p:cNvPr>
          <p:cNvSpPr>
            <a:spLocks noGrp="1"/>
          </p:cNvSpPr>
          <p:nvPr>
            <p:ph type="ftr" sz="quarter" idx="11"/>
          </p:nvPr>
        </p:nvSpPr>
        <p:spPr>
          <a:xfrm>
            <a:off x="2017642" y="6403348"/>
            <a:ext cx="8458201" cy="365125"/>
          </a:xfrm>
          <a:prstGeom prst="rect">
            <a:avLst/>
          </a:prstGeom>
        </p:spPr>
        <p:txBody>
          <a:bodyPr/>
          <a:lstStyle>
            <a:lvl1pPr algn="r">
              <a:defRPr b="1" i="0">
                <a:solidFill>
                  <a:schemeClr val="accent3"/>
                </a:solidFill>
              </a:defRPr>
            </a:lvl1pPr>
          </a:lstStyle>
          <a:p>
            <a:r>
              <a:rPr lang="en-US" dirty="0"/>
              <a:t>National CPST Certification Training</a:t>
            </a:r>
          </a:p>
        </p:txBody>
      </p:sp>
      <p:sp>
        <p:nvSpPr>
          <p:cNvPr id="8" name="Rectangle 7">
            <a:extLst>
              <a:ext uri="{FF2B5EF4-FFF2-40B4-BE49-F238E27FC236}">
                <a16:creationId xmlns:a16="http://schemas.microsoft.com/office/drawing/2014/main" id="{1502E5C5-878C-4E74-B84C-58FEA4796DB0}"/>
              </a:ext>
            </a:extLst>
          </p:cNvPr>
          <p:cNvSpPr/>
          <p:nvPr userDrawn="1"/>
        </p:nvSpPr>
        <p:spPr>
          <a:xfrm>
            <a:off x="11082130" y="6311900"/>
            <a:ext cx="1109870" cy="546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1E375EE7-8A2D-48AA-A17E-5F0728B2F050}"/>
              </a:ext>
            </a:extLst>
          </p:cNvPr>
          <p:cNvSpPr>
            <a:spLocks noGrp="1"/>
          </p:cNvSpPr>
          <p:nvPr>
            <p:ph type="sldNum" sz="quarter" idx="12"/>
          </p:nvPr>
        </p:nvSpPr>
        <p:spPr>
          <a:xfrm>
            <a:off x="10585174" y="6403348"/>
            <a:ext cx="1033669" cy="365125"/>
          </a:xfrm>
          <a:prstGeom prst="rect">
            <a:avLst/>
          </a:prstGeom>
        </p:spPr>
        <p:txBody>
          <a:bodyPr/>
          <a:lstStyle>
            <a:lvl1pPr>
              <a:defRPr b="1">
                <a:solidFill>
                  <a:schemeClr val="accent1">
                    <a:lumMod val="20000"/>
                    <a:lumOff val="80000"/>
                  </a:schemeClr>
                </a:solidFill>
              </a:defRPr>
            </a:lvl1pPr>
          </a:lstStyle>
          <a:p>
            <a:pPr algn="r"/>
            <a:fld id="{3B3CBF68-38E2-48B1-A0C0-53C053A6473C}" type="slidenum">
              <a:rPr lang="en-US" smtClean="0"/>
              <a:pPr algn="r"/>
              <a:t>‹#›</a:t>
            </a:fld>
            <a:endParaRPr lang="en-US" dirty="0"/>
          </a:p>
        </p:txBody>
      </p:sp>
      <p:sp>
        <p:nvSpPr>
          <p:cNvPr id="10" name="Rectangle 9">
            <a:extLst>
              <a:ext uri="{FF2B5EF4-FFF2-40B4-BE49-F238E27FC236}">
                <a16:creationId xmlns:a16="http://schemas.microsoft.com/office/drawing/2014/main" id="{1EE5F6DD-7E31-4ADD-9CF1-B63E6818DCF0}"/>
              </a:ext>
            </a:extLst>
          </p:cNvPr>
          <p:cNvSpPr/>
          <p:nvPr userDrawn="1"/>
        </p:nvSpPr>
        <p:spPr>
          <a:xfrm>
            <a:off x="10585174" y="6311900"/>
            <a:ext cx="496956" cy="546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13</a:t>
            </a:r>
          </a:p>
        </p:txBody>
      </p:sp>
      <p:sp>
        <p:nvSpPr>
          <p:cNvPr id="11" name="TextBox 10">
            <a:extLst>
              <a:ext uri="{FF2B5EF4-FFF2-40B4-BE49-F238E27FC236}">
                <a16:creationId xmlns:a16="http://schemas.microsoft.com/office/drawing/2014/main" id="{49DF805D-9FE6-48B9-8B30-611837C74510}"/>
              </a:ext>
            </a:extLst>
          </p:cNvPr>
          <p:cNvSpPr txBox="1"/>
          <p:nvPr userDrawn="1"/>
        </p:nvSpPr>
        <p:spPr>
          <a:xfrm>
            <a:off x="838200" y="6356350"/>
            <a:ext cx="2262809" cy="461665"/>
          </a:xfrm>
          <a:prstGeom prst="rect">
            <a:avLst/>
          </a:prstGeom>
          <a:noFill/>
        </p:spPr>
        <p:txBody>
          <a:bodyPr wrap="square" rtlCol="0">
            <a:spAutoFit/>
          </a:bodyPr>
          <a:lstStyle/>
          <a:p>
            <a:r>
              <a:rPr lang="en-US" sz="2400" b="1" dirty="0">
                <a:solidFill>
                  <a:schemeClr val="accent3"/>
                </a:solidFill>
              </a:rPr>
              <a:t>2020</a:t>
            </a:r>
          </a:p>
        </p:txBody>
      </p:sp>
    </p:spTree>
    <p:custDataLst>
      <p:tags r:id="rId1"/>
    </p:custDataLst>
    <p:extLst>
      <p:ext uri="{BB962C8B-B14F-4D97-AF65-F5344CB8AC3E}">
        <p14:creationId xmlns:p14="http://schemas.microsoft.com/office/powerpoint/2010/main" val="50268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7F60B1-5B36-4BB0-93F6-21A97D48F9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7E44D57-E464-4B0D-915D-3B161DB90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9"/>
    </p:custDataLst>
    <p:extLst>
      <p:ext uri="{BB962C8B-B14F-4D97-AF65-F5344CB8AC3E}">
        <p14:creationId xmlns:p14="http://schemas.microsoft.com/office/powerpoint/2010/main" val="2195716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ü"/>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60E6-57DE-4828-A0FD-1458564AD9CB}"/>
              </a:ext>
            </a:extLst>
          </p:cNvPr>
          <p:cNvSpPr>
            <a:spLocks noGrp="1"/>
          </p:cNvSpPr>
          <p:nvPr>
            <p:ph type="ctrTitle"/>
          </p:nvPr>
        </p:nvSpPr>
        <p:spPr/>
        <p:txBody>
          <a:bodyPr/>
          <a:lstStyle/>
          <a:p>
            <a:r>
              <a:rPr lang="en-US" dirty="0"/>
              <a:t>MODULE 13</a:t>
            </a:r>
          </a:p>
        </p:txBody>
      </p:sp>
      <p:sp>
        <p:nvSpPr>
          <p:cNvPr id="4" name="TextBox 3">
            <a:extLst>
              <a:ext uri="{FF2B5EF4-FFF2-40B4-BE49-F238E27FC236}">
                <a16:creationId xmlns:a16="http://schemas.microsoft.com/office/drawing/2014/main" id="{EBCCC470-526C-42FD-93BB-32584C8678C5}"/>
              </a:ext>
            </a:extLst>
          </p:cNvPr>
          <p:cNvSpPr txBox="1"/>
          <p:nvPr/>
        </p:nvSpPr>
        <p:spPr>
          <a:xfrm>
            <a:off x="4186229" y="4905588"/>
            <a:ext cx="8005771" cy="901192"/>
          </a:xfrm>
          <a:prstGeom prst="rect">
            <a:avLst/>
          </a:prstGeom>
          <a:noFill/>
        </p:spPr>
        <p:txBody>
          <a:bodyPr wrap="square" rtlCol="0" anchor="b" anchorCtr="0">
            <a:noAutofit/>
          </a:bodyPr>
          <a:lstStyle/>
          <a:p>
            <a:r>
              <a:rPr lang="en-US" sz="3600" b="1" dirty="0">
                <a:solidFill>
                  <a:schemeClr val="bg1"/>
                </a:solidFill>
              </a:rPr>
              <a:t>Using and Maintaining Your New Skills</a:t>
            </a:r>
            <a:endParaRPr lang="en-US" sz="3600" dirty="0">
              <a:solidFill>
                <a:schemeClr val="bg1"/>
              </a:solidFill>
            </a:endParaRPr>
          </a:p>
        </p:txBody>
      </p:sp>
    </p:spTree>
    <p:custDataLst>
      <p:tags r:id="rId1"/>
    </p:custDataLst>
    <p:extLst>
      <p:ext uri="{BB962C8B-B14F-4D97-AF65-F5344CB8AC3E}">
        <p14:creationId xmlns:p14="http://schemas.microsoft.com/office/powerpoint/2010/main" val="176067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F5BA8D2-D580-4BA2-9D0B-59DE2EBCB044}"/>
              </a:ext>
            </a:extLst>
          </p:cNvPr>
          <p:cNvSpPr>
            <a:spLocks noGrp="1"/>
          </p:cNvSpPr>
          <p:nvPr>
            <p:ph type="ftr" sz="quarter" idx="11"/>
          </p:nvPr>
        </p:nvSpPr>
        <p:spPr/>
        <p:txBody>
          <a:bodyPr/>
          <a:lstStyle/>
          <a:p>
            <a:r>
              <a:rPr lang="en-US"/>
              <a:t>National CPST Certification Training</a:t>
            </a:r>
            <a:endParaRPr lang="en-US" dirty="0"/>
          </a:p>
        </p:txBody>
      </p:sp>
      <p:sp>
        <p:nvSpPr>
          <p:cNvPr id="4" name="Slide Number Placeholder 3">
            <a:extLst>
              <a:ext uri="{FF2B5EF4-FFF2-40B4-BE49-F238E27FC236}">
                <a16:creationId xmlns:a16="http://schemas.microsoft.com/office/drawing/2014/main" id="{1FBB68EC-009D-4A89-90DF-4B05046B3984}"/>
              </a:ext>
            </a:extLst>
          </p:cNvPr>
          <p:cNvSpPr>
            <a:spLocks noGrp="1"/>
          </p:cNvSpPr>
          <p:nvPr>
            <p:ph type="sldNum" sz="quarter" idx="12"/>
          </p:nvPr>
        </p:nvSpPr>
        <p:spPr/>
        <p:txBody>
          <a:bodyPr/>
          <a:lstStyle/>
          <a:p>
            <a:pPr algn="r"/>
            <a:fld id="{3B3CBF68-38E2-48B1-A0C0-53C053A6473C}" type="slidenum">
              <a:rPr lang="en-US" smtClean="0"/>
              <a:pPr algn="r"/>
              <a:t>10</a:t>
            </a:fld>
            <a:endParaRPr lang="en-US" dirty="0"/>
          </a:p>
        </p:txBody>
      </p:sp>
      <p:sp>
        <p:nvSpPr>
          <p:cNvPr id="5" name="Title 1">
            <a:extLst>
              <a:ext uri="{FF2B5EF4-FFF2-40B4-BE49-F238E27FC236}">
                <a16:creationId xmlns:a16="http://schemas.microsoft.com/office/drawing/2014/main" id="{4528FA08-7695-4E62-8A20-44BFBF95E329}"/>
              </a:ext>
            </a:extLst>
          </p:cNvPr>
          <p:cNvSpPr>
            <a:spLocks noGrp="1"/>
          </p:cNvSpPr>
          <p:nvPr>
            <p:ph type="title"/>
          </p:nvPr>
        </p:nvSpPr>
        <p:spPr>
          <a:xfrm>
            <a:off x="838200" y="365125"/>
            <a:ext cx="10515600" cy="936901"/>
          </a:xfrm>
        </p:spPr>
        <p:txBody>
          <a:bodyPr/>
          <a:lstStyle/>
          <a:p>
            <a:r>
              <a:rPr lang="en-US" dirty="0"/>
              <a:t>Skills Evaluation</a:t>
            </a:r>
          </a:p>
        </p:txBody>
      </p:sp>
      <p:pic>
        <p:nvPicPr>
          <p:cNvPr id="6" name="Content Placeholder 17">
            <a:extLst>
              <a:ext uri="{FF2B5EF4-FFF2-40B4-BE49-F238E27FC236}">
                <a16:creationId xmlns:a16="http://schemas.microsoft.com/office/drawing/2014/main" id="{3273D0B4-3F2B-4D77-AAFE-6D7DB4FF0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251" y="1380404"/>
            <a:ext cx="7566257" cy="4741521"/>
          </a:xfrm>
          <a:prstGeom prst="rect">
            <a:avLst/>
          </a:prstGeom>
        </p:spPr>
      </p:pic>
      <p:sp>
        <p:nvSpPr>
          <p:cNvPr id="7" name="TextBox 6">
            <a:extLst>
              <a:ext uri="{FF2B5EF4-FFF2-40B4-BE49-F238E27FC236}">
                <a16:creationId xmlns:a16="http://schemas.microsoft.com/office/drawing/2014/main" id="{7624BE47-F726-407D-A727-945103B0A54B}"/>
              </a:ext>
            </a:extLst>
          </p:cNvPr>
          <p:cNvSpPr txBox="1"/>
          <p:nvPr/>
        </p:nvSpPr>
        <p:spPr>
          <a:xfrm>
            <a:off x="838200" y="1312775"/>
            <a:ext cx="2591916" cy="1200329"/>
          </a:xfrm>
          <a:prstGeom prst="rect">
            <a:avLst/>
          </a:prstGeom>
          <a:noFill/>
        </p:spPr>
        <p:txBody>
          <a:bodyPr wrap="square" rtlCol="0">
            <a:spAutoFit/>
          </a:bodyPr>
          <a:lstStyle/>
          <a:p>
            <a:r>
              <a:rPr lang="en-US" sz="2400" b="1" dirty="0">
                <a:solidFill>
                  <a:schemeClr val="accent3"/>
                </a:solidFill>
              </a:rPr>
              <a:t>SKILLS EVALUATION 4</a:t>
            </a:r>
            <a:br>
              <a:rPr lang="en-US" sz="2400" b="1" dirty="0">
                <a:solidFill>
                  <a:schemeClr val="accent3"/>
                </a:solidFill>
              </a:rPr>
            </a:br>
            <a:r>
              <a:rPr lang="en-US" sz="2400" b="1" dirty="0">
                <a:solidFill>
                  <a:schemeClr val="accent1"/>
                </a:solidFill>
              </a:rPr>
              <a:t>Checkup Event</a:t>
            </a:r>
          </a:p>
        </p:txBody>
      </p:sp>
    </p:spTree>
    <p:extLst>
      <p:ext uri="{BB962C8B-B14F-4D97-AF65-F5344CB8AC3E}">
        <p14:creationId xmlns:p14="http://schemas.microsoft.com/office/powerpoint/2010/main" val="32838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A0D43-6FDD-482A-A499-0980F46272E5}"/>
              </a:ext>
            </a:extLst>
          </p:cNvPr>
          <p:cNvSpPr>
            <a:spLocks noGrp="1"/>
          </p:cNvSpPr>
          <p:nvPr>
            <p:ph type="title"/>
          </p:nvPr>
        </p:nvSpPr>
        <p:spPr>
          <a:xfrm>
            <a:off x="4382546" y="483393"/>
            <a:ext cx="7541285" cy="693968"/>
          </a:xfrm>
        </p:spPr>
        <p:txBody>
          <a:bodyPr/>
          <a:lstStyle/>
          <a:p>
            <a:r>
              <a:rPr lang="en-US" sz="4000" dirty="0">
                <a:solidFill>
                  <a:schemeClr val="accent3"/>
                </a:solidFill>
              </a:rPr>
              <a:t>Checkup Event and Course Recap</a:t>
            </a:r>
          </a:p>
        </p:txBody>
      </p:sp>
      <p:sp>
        <p:nvSpPr>
          <p:cNvPr id="7" name="Footer Placeholder 6">
            <a:extLst>
              <a:ext uri="{FF2B5EF4-FFF2-40B4-BE49-F238E27FC236}">
                <a16:creationId xmlns:a16="http://schemas.microsoft.com/office/drawing/2014/main" id="{282DC87B-A6AB-47E4-8A02-0971B7829084}"/>
              </a:ext>
            </a:extLst>
          </p:cNvPr>
          <p:cNvSpPr>
            <a:spLocks noGrp="1"/>
          </p:cNvSpPr>
          <p:nvPr>
            <p:ph type="ftr" sz="quarter" idx="11"/>
          </p:nvPr>
        </p:nvSpPr>
        <p:spPr/>
        <p:txBody>
          <a:bodyPr/>
          <a:lstStyle/>
          <a:p>
            <a:r>
              <a:rPr lang="en-US" dirty="0"/>
              <a:t>National CPST Certification Training</a:t>
            </a:r>
          </a:p>
        </p:txBody>
      </p:sp>
      <p:sp>
        <p:nvSpPr>
          <p:cNvPr id="6" name="Slide Number Placeholder 5">
            <a:extLst>
              <a:ext uri="{FF2B5EF4-FFF2-40B4-BE49-F238E27FC236}">
                <a16:creationId xmlns:a16="http://schemas.microsoft.com/office/drawing/2014/main" id="{2C0F4454-CF8C-4348-8F89-B35C70653D9A}"/>
              </a:ext>
            </a:extLst>
          </p:cNvPr>
          <p:cNvSpPr>
            <a:spLocks noGrp="1"/>
          </p:cNvSpPr>
          <p:nvPr>
            <p:ph type="sldNum" sz="quarter" idx="12"/>
          </p:nvPr>
        </p:nvSpPr>
        <p:spPr/>
        <p:txBody>
          <a:bodyPr/>
          <a:lstStyle/>
          <a:p>
            <a:pPr algn="r"/>
            <a:fld id="{3B3CBF68-38E2-48B1-A0C0-53C053A6473C}" type="slidenum">
              <a:rPr lang="en-US" smtClean="0"/>
              <a:pPr algn="r"/>
              <a:t>11</a:t>
            </a:fld>
            <a:endParaRPr lang="en-US" dirty="0"/>
          </a:p>
        </p:txBody>
      </p:sp>
      <p:sp>
        <p:nvSpPr>
          <p:cNvPr id="11" name="TextBox 10">
            <a:extLst>
              <a:ext uri="{FF2B5EF4-FFF2-40B4-BE49-F238E27FC236}">
                <a16:creationId xmlns:a16="http://schemas.microsoft.com/office/drawing/2014/main" id="{641DFE18-3A76-484D-8B7C-E9090400022E}"/>
              </a:ext>
            </a:extLst>
          </p:cNvPr>
          <p:cNvSpPr txBox="1"/>
          <p:nvPr/>
        </p:nvSpPr>
        <p:spPr>
          <a:xfrm>
            <a:off x="1675814" y="1598343"/>
            <a:ext cx="3288801" cy="1705962"/>
          </a:xfrm>
          <a:prstGeom prst="rect">
            <a:avLst/>
          </a:prstGeom>
          <a:noFill/>
        </p:spPr>
        <p:txBody>
          <a:bodyPr wrap="square" rtlCol="0">
            <a:noAutofit/>
          </a:bodyPr>
          <a:lstStyle/>
          <a:p>
            <a:r>
              <a:rPr lang="en-US" sz="2800" dirty="0">
                <a:solidFill>
                  <a:schemeClr val="accent3"/>
                </a:solidFill>
              </a:rPr>
              <a:t>Let us know how we did: things you liked and any suggestions for improvement!</a:t>
            </a:r>
          </a:p>
        </p:txBody>
      </p:sp>
      <p:sp>
        <p:nvSpPr>
          <p:cNvPr id="16" name="Rectangle 15">
            <a:extLst>
              <a:ext uri="{FF2B5EF4-FFF2-40B4-BE49-F238E27FC236}">
                <a16:creationId xmlns:a16="http://schemas.microsoft.com/office/drawing/2014/main" id="{37DAC094-50CE-4B84-A8A6-59D84A610797}"/>
              </a:ext>
            </a:extLst>
          </p:cNvPr>
          <p:cNvSpPr/>
          <p:nvPr/>
        </p:nvSpPr>
        <p:spPr>
          <a:xfrm>
            <a:off x="1713857" y="405841"/>
            <a:ext cx="2364509" cy="7850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4"/>
                </a:solidFill>
              </a:rPr>
              <a:t>ACTIVITY</a:t>
            </a:r>
          </a:p>
        </p:txBody>
      </p:sp>
      <p:pic>
        <p:nvPicPr>
          <p:cNvPr id="17" name="Picture 16">
            <a:extLst>
              <a:ext uri="{FF2B5EF4-FFF2-40B4-BE49-F238E27FC236}">
                <a16:creationId xmlns:a16="http://schemas.microsoft.com/office/drawing/2014/main" id="{26E60433-B096-467D-8DCB-6C5DB9D3F8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904" y="1881544"/>
            <a:ext cx="1401459" cy="1066110"/>
          </a:xfrm>
          <a:prstGeom prst="rect">
            <a:avLst/>
          </a:prstGeom>
        </p:spPr>
      </p:pic>
      <p:pic>
        <p:nvPicPr>
          <p:cNvPr id="18" name="Picture 17">
            <a:extLst>
              <a:ext uri="{FF2B5EF4-FFF2-40B4-BE49-F238E27FC236}">
                <a16:creationId xmlns:a16="http://schemas.microsoft.com/office/drawing/2014/main" id="{CBBEE116-4328-4B1F-9C81-5A69975A4B8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5548" y="409155"/>
            <a:ext cx="994128" cy="1279111"/>
          </a:xfrm>
          <a:prstGeom prst="rect">
            <a:avLst/>
          </a:prstGeom>
          <a:ln>
            <a:solidFill>
              <a:schemeClr val="bg1">
                <a:lumMod val="65000"/>
              </a:schemeClr>
            </a:solidFill>
          </a:ln>
        </p:spPr>
      </p:pic>
      <p:pic>
        <p:nvPicPr>
          <p:cNvPr id="3" name="Picture 2">
            <a:extLst>
              <a:ext uri="{FF2B5EF4-FFF2-40B4-BE49-F238E27FC236}">
                <a16:creationId xmlns:a16="http://schemas.microsoft.com/office/drawing/2014/main" id="{3F83CB25-0A20-4CE3-95F9-DA600E125EEB}"/>
              </a:ext>
            </a:extLst>
          </p:cNvPr>
          <p:cNvPicPr>
            <a:picLocks noChangeAspect="1"/>
          </p:cNvPicPr>
          <p:nvPr/>
        </p:nvPicPr>
        <p:blipFill>
          <a:blip r:embed="rId6"/>
          <a:stretch>
            <a:fillRect/>
          </a:stretch>
        </p:blipFill>
        <p:spPr>
          <a:xfrm>
            <a:off x="4761711" y="1598343"/>
            <a:ext cx="7052006" cy="4701337"/>
          </a:xfrm>
          <a:prstGeom prst="rect">
            <a:avLst/>
          </a:prstGeom>
        </p:spPr>
      </p:pic>
    </p:spTree>
    <p:custDataLst>
      <p:tags r:id="rId1"/>
    </p:custDataLst>
    <p:extLst>
      <p:ext uri="{BB962C8B-B14F-4D97-AF65-F5344CB8AC3E}">
        <p14:creationId xmlns:p14="http://schemas.microsoft.com/office/powerpoint/2010/main" val="92149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E4DB-8A0E-4623-A905-C016C94026CA}"/>
              </a:ext>
            </a:extLst>
          </p:cNvPr>
          <p:cNvSpPr>
            <a:spLocks noGrp="1"/>
          </p:cNvSpPr>
          <p:nvPr>
            <p:ph type="title"/>
          </p:nvPr>
        </p:nvSpPr>
        <p:spPr>
          <a:xfrm>
            <a:off x="1910649" y="365125"/>
            <a:ext cx="8734777" cy="1171067"/>
          </a:xfrm>
        </p:spPr>
        <p:txBody>
          <a:bodyPr/>
          <a:lstStyle/>
          <a:p>
            <a:r>
              <a:rPr lang="en-US" dirty="0"/>
              <a:t>Module Objectives</a:t>
            </a:r>
          </a:p>
        </p:txBody>
      </p:sp>
      <p:sp>
        <p:nvSpPr>
          <p:cNvPr id="3" name="Content Placeholder 2">
            <a:extLst>
              <a:ext uri="{FF2B5EF4-FFF2-40B4-BE49-F238E27FC236}">
                <a16:creationId xmlns:a16="http://schemas.microsoft.com/office/drawing/2014/main" id="{6DB5A7EB-9CE6-498C-97C5-804CFA69BB18}"/>
              </a:ext>
            </a:extLst>
          </p:cNvPr>
          <p:cNvSpPr>
            <a:spLocks noGrp="1"/>
          </p:cNvSpPr>
          <p:nvPr>
            <p:ph idx="1"/>
          </p:nvPr>
        </p:nvSpPr>
        <p:spPr>
          <a:xfrm>
            <a:off x="1910649" y="1691640"/>
            <a:ext cx="8191995" cy="3811386"/>
          </a:xfrm>
        </p:spPr>
        <p:txBody>
          <a:bodyPr/>
          <a:lstStyle/>
          <a:p>
            <a:pPr lvl="0"/>
            <a:r>
              <a:rPr lang="en-US" b="1" dirty="0">
                <a:solidFill>
                  <a:schemeClr val="accent3"/>
                </a:solidFill>
              </a:rPr>
              <a:t>IDENTIFY</a:t>
            </a:r>
            <a:r>
              <a:rPr lang="en-US" dirty="0"/>
              <a:t> next steps to strengthen </a:t>
            </a:r>
            <a:br>
              <a:rPr lang="en-US" dirty="0"/>
            </a:br>
            <a:r>
              <a:rPr lang="en-US" dirty="0"/>
              <a:t>new CPS Technician skills.</a:t>
            </a:r>
          </a:p>
          <a:p>
            <a:pPr lvl="0"/>
            <a:r>
              <a:rPr lang="en-US" b="1" dirty="0">
                <a:solidFill>
                  <a:schemeClr val="accent3"/>
                </a:solidFill>
              </a:rPr>
              <a:t>EXPLAIN</a:t>
            </a:r>
            <a:r>
              <a:rPr lang="en-US" dirty="0"/>
              <a:t> the steps for recertification.</a:t>
            </a:r>
          </a:p>
          <a:p>
            <a:r>
              <a:rPr lang="en-US" b="1" dirty="0">
                <a:solidFill>
                  <a:schemeClr val="accent3"/>
                </a:solidFill>
              </a:rPr>
              <a:t>PARTICIPATE</a:t>
            </a:r>
            <a:r>
              <a:rPr lang="en-US" dirty="0"/>
              <a:t> in course checkup event.</a:t>
            </a:r>
          </a:p>
        </p:txBody>
      </p:sp>
      <p:sp>
        <p:nvSpPr>
          <p:cNvPr id="4" name="Slide Number Placeholder 3">
            <a:extLst>
              <a:ext uri="{FF2B5EF4-FFF2-40B4-BE49-F238E27FC236}">
                <a16:creationId xmlns:a16="http://schemas.microsoft.com/office/drawing/2014/main" id="{E340E884-719E-4357-9257-85A59670FF9A}"/>
              </a:ext>
            </a:extLst>
          </p:cNvPr>
          <p:cNvSpPr>
            <a:spLocks noGrp="1"/>
          </p:cNvSpPr>
          <p:nvPr>
            <p:ph type="sldNum" sz="quarter" idx="12"/>
          </p:nvPr>
        </p:nvSpPr>
        <p:spPr/>
        <p:txBody>
          <a:bodyPr/>
          <a:lstStyle/>
          <a:p>
            <a:pPr algn="r"/>
            <a:fld id="{3B3CBF68-38E2-48B1-A0C0-53C053A6473C}" type="slidenum">
              <a:rPr lang="en-US" smtClean="0"/>
              <a:pPr algn="r"/>
              <a:t>2</a:t>
            </a:fld>
            <a:endParaRPr lang="en-US" dirty="0"/>
          </a:p>
        </p:txBody>
      </p:sp>
      <p:sp>
        <p:nvSpPr>
          <p:cNvPr id="5" name="Footer Placeholder 4">
            <a:extLst>
              <a:ext uri="{FF2B5EF4-FFF2-40B4-BE49-F238E27FC236}">
                <a16:creationId xmlns:a16="http://schemas.microsoft.com/office/drawing/2014/main" id="{DD68C277-80D8-4B53-AB8D-0ABCFE043DD4}"/>
              </a:ext>
            </a:extLst>
          </p:cNvPr>
          <p:cNvSpPr>
            <a:spLocks noGrp="1"/>
          </p:cNvSpPr>
          <p:nvPr>
            <p:ph type="ftr" sz="quarter" idx="11"/>
          </p:nvPr>
        </p:nvSpPr>
        <p:spPr/>
        <p:txBody>
          <a:bodyPr/>
          <a:lstStyle/>
          <a:p>
            <a:r>
              <a:rPr lang="en-US" dirty="0"/>
              <a:t>National CPST Certification Training</a:t>
            </a:r>
          </a:p>
        </p:txBody>
      </p:sp>
      <p:pic>
        <p:nvPicPr>
          <p:cNvPr id="7" name="Picture 6">
            <a:extLst>
              <a:ext uri="{FF2B5EF4-FFF2-40B4-BE49-F238E27FC236}">
                <a16:creationId xmlns:a16="http://schemas.microsoft.com/office/drawing/2014/main" id="{E67F249E-9B1D-4A0F-B019-6501F9E3D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46" y="209677"/>
            <a:ext cx="1707028" cy="1298561"/>
          </a:xfrm>
          <a:prstGeom prst="rect">
            <a:avLst/>
          </a:prstGeom>
        </p:spPr>
      </p:pic>
    </p:spTree>
    <p:custDataLst>
      <p:tags r:id="rId1"/>
    </p:custDataLst>
    <p:extLst>
      <p:ext uri="{BB962C8B-B14F-4D97-AF65-F5344CB8AC3E}">
        <p14:creationId xmlns:p14="http://schemas.microsoft.com/office/powerpoint/2010/main" val="190573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A0D43-6FDD-482A-A499-0980F46272E5}"/>
              </a:ext>
            </a:extLst>
          </p:cNvPr>
          <p:cNvSpPr>
            <a:spLocks noGrp="1"/>
          </p:cNvSpPr>
          <p:nvPr>
            <p:ph type="title"/>
          </p:nvPr>
        </p:nvSpPr>
        <p:spPr>
          <a:xfrm>
            <a:off x="1004571" y="271878"/>
            <a:ext cx="6555385" cy="1778748"/>
          </a:xfrm>
        </p:spPr>
        <p:txBody>
          <a:bodyPr/>
          <a:lstStyle/>
          <a:p>
            <a:r>
              <a:rPr lang="en-US" dirty="0"/>
              <a:t>NEXT STEPS: </a:t>
            </a:r>
            <a:br>
              <a:rPr lang="en-US" dirty="0">
                <a:solidFill>
                  <a:schemeClr val="accent3"/>
                </a:solidFill>
              </a:rPr>
            </a:br>
            <a:r>
              <a:rPr lang="en-US" sz="4000" b="0" dirty="0"/>
              <a:t>Be Active in Your Community</a:t>
            </a:r>
          </a:p>
        </p:txBody>
      </p:sp>
      <p:sp>
        <p:nvSpPr>
          <p:cNvPr id="7" name="Footer Placeholder 6">
            <a:extLst>
              <a:ext uri="{FF2B5EF4-FFF2-40B4-BE49-F238E27FC236}">
                <a16:creationId xmlns:a16="http://schemas.microsoft.com/office/drawing/2014/main" id="{282DC87B-A6AB-47E4-8A02-0971B7829084}"/>
              </a:ext>
            </a:extLst>
          </p:cNvPr>
          <p:cNvSpPr>
            <a:spLocks noGrp="1"/>
          </p:cNvSpPr>
          <p:nvPr>
            <p:ph type="ftr" sz="quarter" idx="11"/>
          </p:nvPr>
        </p:nvSpPr>
        <p:spPr/>
        <p:txBody>
          <a:bodyPr/>
          <a:lstStyle/>
          <a:p>
            <a:r>
              <a:rPr lang="en-US" dirty="0"/>
              <a:t>National CPST Certification Training</a:t>
            </a:r>
          </a:p>
        </p:txBody>
      </p:sp>
      <p:sp>
        <p:nvSpPr>
          <p:cNvPr id="6" name="Slide Number Placeholder 5">
            <a:extLst>
              <a:ext uri="{FF2B5EF4-FFF2-40B4-BE49-F238E27FC236}">
                <a16:creationId xmlns:a16="http://schemas.microsoft.com/office/drawing/2014/main" id="{2C0F4454-CF8C-4348-8F89-B35C70653D9A}"/>
              </a:ext>
            </a:extLst>
          </p:cNvPr>
          <p:cNvSpPr>
            <a:spLocks noGrp="1"/>
          </p:cNvSpPr>
          <p:nvPr>
            <p:ph type="sldNum" sz="quarter" idx="12"/>
          </p:nvPr>
        </p:nvSpPr>
        <p:spPr/>
        <p:txBody>
          <a:bodyPr/>
          <a:lstStyle/>
          <a:p>
            <a:pPr algn="r"/>
            <a:fld id="{3B3CBF68-38E2-48B1-A0C0-53C053A6473C}" type="slidenum">
              <a:rPr lang="en-US" smtClean="0"/>
              <a:pPr algn="r"/>
              <a:t>3</a:t>
            </a:fld>
            <a:endParaRPr lang="en-US" dirty="0"/>
          </a:p>
        </p:txBody>
      </p:sp>
      <p:sp>
        <p:nvSpPr>
          <p:cNvPr id="13" name="TextBox 12">
            <a:extLst>
              <a:ext uri="{FF2B5EF4-FFF2-40B4-BE49-F238E27FC236}">
                <a16:creationId xmlns:a16="http://schemas.microsoft.com/office/drawing/2014/main" id="{57E6F2A9-FC61-442C-8276-5DD009E0CE87}"/>
              </a:ext>
            </a:extLst>
          </p:cNvPr>
          <p:cNvSpPr txBox="1"/>
          <p:nvPr/>
        </p:nvSpPr>
        <p:spPr>
          <a:xfrm>
            <a:off x="977070" y="2209278"/>
            <a:ext cx="3933948" cy="1974344"/>
          </a:xfrm>
          <a:prstGeom prst="rect">
            <a:avLst/>
          </a:prstGeom>
          <a:noFill/>
        </p:spPr>
        <p:txBody>
          <a:bodyPr wrap="square" rtlCol="0">
            <a:noAutofit/>
          </a:bodyPr>
          <a:lstStyle/>
          <a:p>
            <a:pPr marL="285750" indent="-285750">
              <a:spcBef>
                <a:spcPts val="1200"/>
              </a:spcBef>
              <a:buFont typeface="Arial" panose="020B0604020202020204" pitchFamily="34" charset="0"/>
              <a:buChar char="•"/>
            </a:pPr>
            <a:r>
              <a:rPr lang="en-US" sz="2800" dirty="0">
                <a:solidFill>
                  <a:schemeClr val="accent3"/>
                </a:solidFill>
              </a:rPr>
              <a:t>Share Information</a:t>
            </a:r>
          </a:p>
          <a:p>
            <a:pPr marL="285750" indent="-285750">
              <a:spcBef>
                <a:spcPts val="1200"/>
              </a:spcBef>
              <a:buFont typeface="Arial" panose="020B0604020202020204" pitchFamily="34" charset="0"/>
              <a:buChar char="•"/>
            </a:pPr>
            <a:r>
              <a:rPr lang="en-US" sz="2800" dirty="0">
                <a:solidFill>
                  <a:schemeClr val="accent3"/>
                </a:solidFill>
              </a:rPr>
              <a:t>Participate</a:t>
            </a:r>
          </a:p>
        </p:txBody>
      </p:sp>
      <p:pic>
        <p:nvPicPr>
          <p:cNvPr id="4" name="Picture 3">
            <a:extLst>
              <a:ext uri="{FF2B5EF4-FFF2-40B4-BE49-F238E27FC236}">
                <a16:creationId xmlns:a16="http://schemas.microsoft.com/office/drawing/2014/main" id="{22C8AFF9-53A8-4F53-89E6-396F32590457}"/>
              </a:ext>
            </a:extLst>
          </p:cNvPr>
          <p:cNvPicPr>
            <a:picLocks noChangeAspect="1"/>
          </p:cNvPicPr>
          <p:nvPr/>
        </p:nvPicPr>
        <p:blipFill rotWithShape="1">
          <a:blip r:embed="rId4">
            <a:extLst>
              <a:ext uri="{28A0092B-C50C-407E-A947-70E740481C1C}">
                <a14:useLocalDpi xmlns:a14="http://schemas.microsoft.com/office/drawing/2010/main" val="0"/>
              </a:ext>
            </a:extLst>
          </a:blip>
          <a:srcRect t="7536" b="5997"/>
          <a:stretch/>
        </p:blipFill>
        <p:spPr>
          <a:xfrm>
            <a:off x="5229680" y="2338754"/>
            <a:ext cx="5816972" cy="3833448"/>
          </a:xfrm>
          <a:prstGeom prst="rect">
            <a:avLst/>
          </a:prstGeom>
        </p:spPr>
      </p:pic>
    </p:spTree>
    <p:custDataLst>
      <p:tags r:id="rId1"/>
    </p:custDataLst>
    <p:extLst>
      <p:ext uri="{BB962C8B-B14F-4D97-AF65-F5344CB8AC3E}">
        <p14:creationId xmlns:p14="http://schemas.microsoft.com/office/powerpoint/2010/main" val="407768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282DC87B-A6AB-47E4-8A02-0971B7829084}"/>
              </a:ext>
            </a:extLst>
          </p:cNvPr>
          <p:cNvSpPr>
            <a:spLocks noGrp="1"/>
          </p:cNvSpPr>
          <p:nvPr>
            <p:ph type="ftr" sz="quarter" idx="11"/>
          </p:nvPr>
        </p:nvSpPr>
        <p:spPr/>
        <p:txBody>
          <a:bodyPr/>
          <a:lstStyle/>
          <a:p>
            <a:r>
              <a:rPr lang="en-US" dirty="0"/>
              <a:t>National CPST Certification Training</a:t>
            </a:r>
          </a:p>
        </p:txBody>
      </p:sp>
      <p:sp>
        <p:nvSpPr>
          <p:cNvPr id="6" name="Slide Number Placeholder 5">
            <a:extLst>
              <a:ext uri="{FF2B5EF4-FFF2-40B4-BE49-F238E27FC236}">
                <a16:creationId xmlns:a16="http://schemas.microsoft.com/office/drawing/2014/main" id="{2C0F4454-CF8C-4348-8F89-B35C70653D9A}"/>
              </a:ext>
            </a:extLst>
          </p:cNvPr>
          <p:cNvSpPr>
            <a:spLocks noGrp="1"/>
          </p:cNvSpPr>
          <p:nvPr>
            <p:ph type="sldNum" sz="quarter" idx="12"/>
          </p:nvPr>
        </p:nvSpPr>
        <p:spPr/>
        <p:txBody>
          <a:bodyPr/>
          <a:lstStyle/>
          <a:p>
            <a:pPr algn="r"/>
            <a:fld id="{3B3CBF68-38E2-48B1-A0C0-53C053A6473C}" type="slidenum">
              <a:rPr lang="en-US" smtClean="0"/>
              <a:pPr algn="r"/>
              <a:t>4</a:t>
            </a:fld>
            <a:endParaRPr lang="en-US" dirty="0"/>
          </a:p>
        </p:txBody>
      </p:sp>
      <p:sp>
        <p:nvSpPr>
          <p:cNvPr id="13" name="TextBox 12">
            <a:extLst>
              <a:ext uri="{FF2B5EF4-FFF2-40B4-BE49-F238E27FC236}">
                <a16:creationId xmlns:a16="http://schemas.microsoft.com/office/drawing/2014/main" id="{57E6F2A9-FC61-442C-8276-5DD009E0CE87}"/>
              </a:ext>
            </a:extLst>
          </p:cNvPr>
          <p:cNvSpPr txBox="1"/>
          <p:nvPr/>
        </p:nvSpPr>
        <p:spPr>
          <a:xfrm>
            <a:off x="829871" y="1516138"/>
            <a:ext cx="5761848" cy="3971060"/>
          </a:xfrm>
          <a:prstGeom prst="rect">
            <a:avLst/>
          </a:prstGeom>
          <a:noFill/>
        </p:spPr>
        <p:txBody>
          <a:bodyPr wrap="square" rtlCol="0">
            <a:noAutofit/>
          </a:bodyPr>
          <a:lstStyle/>
          <a:p>
            <a:pPr marL="285750" indent="-285750">
              <a:spcBef>
                <a:spcPts val="300"/>
              </a:spcBef>
              <a:buFont typeface="Arial" panose="020B0604020202020204" pitchFamily="34" charset="0"/>
              <a:buChar char="•"/>
            </a:pPr>
            <a:r>
              <a:rPr lang="en-US" sz="2800" b="1" dirty="0">
                <a:solidFill>
                  <a:schemeClr val="accent3"/>
                </a:solidFill>
              </a:rPr>
              <a:t>Technical</a:t>
            </a:r>
          </a:p>
          <a:p>
            <a:pPr marL="742950" lvl="1" indent="-285750">
              <a:spcBef>
                <a:spcPts val="300"/>
              </a:spcBef>
              <a:buFont typeface="Arial" panose="020B0604020202020204" pitchFamily="34" charset="0"/>
              <a:buChar char="•"/>
            </a:pPr>
            <a:r>
              <a:rPr lang="en-US" sz="2800" dirty="0">
                <a:solidFill>
                  <a:schemeClr val="accent3"/>
                </a:solidFill>
              </a:rPr>
              <a:t>Workshops/Webinars</a:t>
            </a:r>
          </a:p>
          <a:p>
            <a:pPr marL="742950" lvl="1" indent="-285750">
              <a:spcBef>
                <a:spcPts val="300"/>
              </a:spcBef>
              <a:buFont typeface="Arial" panose="020B0604020202020204" pitchFamily="34" charset="0"/>
              <a:buChar char="•"/>
            </a:pPr>
            <a:r>
              <a:rPr lang="en-US" sz="2800" dirty="0">
                <a:solidFill>
                  <a:schemeClr val="accent3"/>
                </a:solidFill>
              </a:rPr>
              <a:t>Resource Review</a:t>
            </a:r>
          </a:p>
          <a:p>
            <a:pPr marL="285750" indent="-285750">
              <a:spcBef>
                <a:spcPts val="1200"/>
              </a:spcBef>
              <a:buFont typeface="Arial" panose="020B0604020202020204" pitchFamily="34" charset="0"/>
              <a:buChar char="•"/>
            </a:pPr>
            <a:r>
              <a:rPr lang="en-US" sz="2800" b="1" dirty="0">
                <a:solidFill>
                  <a:schemeClr val="accent3"/>
                </a:solidFill>
              </a:rPr>
              <a:t>Communication</a:t>
            </a:r>
          </a:p>
          <a:p>
            <a:pPr marL="742950" lvl="1" indent="-285750">
              <a:spcBef>
                <a:spcPts val="300"/>
              </a:spcBef>
              <a:buFont typeface="Arial" panose="020B0604020202020204" pitchFamily="34" charset="0"/>
              <a:buChar char="•"/>
            </a:pPr>
            <a:r>
              <a:rPr lang="en-US" sz="2800" dirty="0">
                <a:solidFill>
                  <a:schemeClr val="accent3"/>
                </a:solidFill>
              </a:rPr>
              <a:t>Workshops/Webinars</a:t>
            </a:r>
          </a:p>
          <a:p>
            <a:pPr marL="285750" indent="-285750">
              <a:spcBef>
                <a:spcPts val="1200"/>
              </a:spcBef>
              <a:buFont typeface="Arial" panose="020B0604020202020204" pitchFamily="34" charset="0"/>
              <a:buChar char="•"/>
            </a:pPr>
            <a:r>
              <a:rPr lang="en-US" sz="2800" b="1" dirty="0">
                <a:solidFill>
                  <a:schemeClr val="accent3"/>
                </a:solidFill>
              </a:rPr>
              <a:t>Hands-on Experience</a:t>
            </a:r>
          </a:p>
          <a:p>
            <a:pPr marL="742950" lvl="1" indent="-285750">
              <a:spcBef>
                <a:spcPts val="300"/>
              </a:spcBef>
              <a:buFont typeface="Arial" panose="020B0604020202020204" pitchFamily="34" charset="0"/>
              <a:buChar char="•"/>
            </a:pPr>
            <a:r>
              <a:rPr lang="en-US" sz="2800" dirty="0">
                <a:solidFill>
                  <a:schemeClr val="accent3"/>
                </a:solidFill>
              </a:rPr>
              <a:t>Partner with more experienced CPS Technicians</a:t>
            </a:r>
          </a:p>
        </p:txBody>
      </p:sp>
      <p:pic>
        <p:nvPicPr>
          <p:cNvPr id="4" name="Picture 3">
            <a:extLst>
              <a:ext uri="{FF2B5EF4-FFF2-40B4-BE49-F238E27FC236}">
                <a16:creationId xmlns:a16="http://schemas.microsoft.com/office/drawing/2014/main" id="{22C8AFF9-53A8-4F53-89E6-396F325904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638588" y="766813"/>
            <a:ext cx="6346756" cy="4760068"/>
          </a:xfrm>
          <a:prstGeom prst="rect">
            <a:avLst/>
          </a:prstGeom>
        </p:spPr>
      </p:pic>
      <p:sp>
        <p:nvSpPr>
          <p:cNvPr id="11" name="Title 1">
            <a:extLst>
              <a:ext uri="{FF2B5EF4-FFF2-40B4-BE49-F238E27FC236}">
                <a16:creationId xmlns:a16="http://schemas.microsoft.com/office/drawing/2014/main" id="{E479E31C-D30C-4827-A145-028F6CA29E00}"/>
              </a:ext>
            </a:extLst>
          </p:cNvPr>
          <p:cNvSpPr txBox="1">
            <a:spLocks/>
          </p:cNvSpPr>
          <p:nvPr/>
        </p:nvSpPr>
        <p:spPr>
          <a:xfrm>
            <a:off x="829871" y="463731"/>
            <a:ext cx="6089544" cy="10524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a:lstStyle>
          <a:p>
            <a:r>
              <a:rPr lang="en-US" dirty="0"/>
              <a:t>NEXT STEPS: </a:t>
            </a:r>
            <a:r>
              <a:rPr lang="en-US" sz="4000" b="0" dirty="0"/>
              <a:t>Build Skills</a:t>
            </a:r>
          </a:p>
        </p:txBody>
      </p:sp>
    </p:spTree>
    <p:custDataLst>
      <p:tags r:id="rId1"/>
    </p:custDataLst>
    <p:extLst>
      <p:ext uri="{BB962C8B-B14F-4D97-AF65-F5344CB8AC3E}">
        <p14:creationId xmlns:p14="http://schemas.microsoft.com/office/powerpoint/2010/main" val="249154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282DC87B-A6AB-47E4-8A02-0971B7829084}"/>
              </a:ext>
            </a:extLst>
          </p:cNvPr>
          <p:cNvSpPr>
            <a:spLocks noGrp="1"/>
          </p:cNvSpPr>
          <p:nvPr>
            <p:ph type="ftr" sz="quarter" idx="11"/>
          </p:nvPr>
        </p:nvSpPr>
        <p:spPr/>
        <p:txBody>
          <a:bodyPr/>
          <a:lstStyle/>
          <a:p>
            <a:r>
              <a:rPr lang="en-US" dirty="0"/>
              <a:t>National CPST Certification Training</a:t>
            </a:r>
          </a:p>
        </p:txBody>
      </p:sp>
      <p:sp>
        <p:nvSpPr>
          <p:cNvPr id="6" name="Slide Number Placeholder 5">
            <a:extLst>
              <a:ext uri="{FF2B5EF4-FFF2-40B4-BE49-F238E27FC236}">
                <a16:creationId xmlns:a16="http://schemas.microsoft.com/office/drawing/2014/main" id="{2C0F4454-CF8C-4348-8F89-B35C70653D9A}"/>
              </a:ext>
            </a:extLst>
          </p:cNvPr>
          <p:cNvSpPr>
            <a:spLocks noGrp="1"/>
          </p:cNvSpPr>
          <p:nvPr>
            <p:ph type="sldNum" sz="quarter" idx="12"/>
          </p:nvPr>
        </p:nvSpPr>
        <p:spPr/>
        <p:txBody>
          <a:bodyPr/>
          <a:lstStyle/>
          <a:p>
            <a:pPr algn="r"/>
            <a:fld id="{3B3CBF68-38E2-48B1-A0C0-53C053A6473C}" type="slidenum">
              <a:rPr lang="en-US" smtClean="0"/>
              <a:pPr algn="r"/>
              <a:t>5</a:t>
            </a:fld>
            <a:endParaRPr lang="en-US" dirty="0"/>
          </a:p>
        </p:txBody>
      </p:sp>
      <p:pic>
        <p:nvPicPr>
          <p:cNvPr id="4" name="Picture 3">
            <a:extLst>
              <a:ext uri="{FF2B5EF4-FFF2-40B4-BE49-F238E27FC236}">
                <a16:creationId xmlns:a16="http://schemas.microsoft.com/office/drawing/2014/main" id="{22C8AFF9-53A8-4F53-89E6-396F325904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5630" y="1448972"/>
            <a:ext cx="6826370" cy="4546872"/>
          </a:xfrm>
          <a:prstGeom prst="rect">
            <a:avLst/>
          </a:prstGeom>
        </p:spPr>
      </p:pic>
      <p:sp>
        <p:nvSpPr>
          <p:cNvPr id="12" name="Title 1">
            <a:extLst>
              <a:ext uri="{FF2B5EF4-FFF2-40B4-BE49-F238E27FC236}">
                <a16:creationId xmlns:a16="http://schemas.microsoft.com/office/drawing/2014/main" id="{FBCA0D43-6FDD-482A-A499-0980F46272E5}"/>
              </a:ext>
            </a:extLst>
          </p:cNvPr>
          <p:cNvSpPr>
            <a:spLocks noGrp="1"/>
          </p:cNvSpPr>
          <p:nvPr>
            <p:ph type="title"/>
          </p:nvPr>
        </p:nvSpPr>
        <p:spPr>
          <a:xfrm>
            <a:off x="487269" y="409325"/>
            <a:ext cx="7945532" cy="1039648"/>
          </a:xfrm>
        </p:spPr>
        <p:txBody>
          <a:bodyPr/>
          <a:lstStyle/>
          <a:p>
            <a:r>
              <a:rPr lang="en-US" dirty="0"/>
              <a:t>NEXT STEPS: </a:t>
            </a:r>
            <a:r>
              <a:rPr lang="en-US" sz="4000" b="0" dirty="0"/>
              <a:t>Recertification Process</a:t>
            </a:r>
          </a:p>
        </p:txBody>
      </p:sp>
      <p:sp>
        <p:nvSpPr>
          <p:cNvPr id="15" name="TextBox 14">
            <a:extLst>
              <a:ext uri="{FF2B5EF4-FFF2-40B4-BE49-F238E27FC236}">
                <a16:creationId xmlns:a16="http://schemas.microsoft.com/office/drawing/2014/main" id="{57E6F2A9-FC61-442C-8276-5DD009E0CE87}"/>
              </a:ext>
            </a:extLst>
          </p:cNvPr>
          <p:cNvSpPr txBox="1"/>
          <p:nvPr/>
        </p:nvSpPr>
        <p:spPr>
          <a:xfrm>
            <a:off x="501940" y="1608629"/>
            <a:ext cx="4450402" cy="3915531"/>
          </a:xfrm>
          <a:prstGeom prst="rect">
            <a:avLst/>
          </a:prstGeom>
          <a:noFill/>
        </p:spPr>
        <p:txBody>
          <a:bodyPr wrap="square" rtlCol="0">
            <a:noAutofit/>
          </a:bodyPr>
          <a:lstStyle/>
          <a:p>
            <a:pPr marL="457200" indent="-457200">
              <a:spcBef>
                <a:spcPts val="1200"/>
              </a:spcBef>
              <a:buFont typeface="Arial" panose="020B0604020202020204" pitchFamily="34" charset="0"/>
              <a:buChar char="•"/>
            </a:pPr>
            <a:r>
              <a:rPr lang="en-US" sz="2800" dirty="0">
                <a:solidFill>
                  <a:schemeClr val="accent3"/>
                </a:solidFill>
              </a:rPr>
              <a:t>Two-year Cycle</a:t>
            </a:r>
          </a:p>
          <a:p>
            <a:pPr marL="457200" indent="-457200">
              <a:spcBef>
                <a:spcPts val="1200"/>
              </a:spcBef>
              <a:buFont typeface="Arial" panose="020B0604020202020204" pitchFamily="34" charset="0"/>
              <a:buChar char="•"/>
            </a:pPr>
            <a:r>
              <a:rPr lang="en-US" sz="2800" dirty="0">
                <a:solidFill>
                  <a:schemeClr val="accent3"/>
                </a:solidFill>
              </a:rPr>
              <a:t>Instructor/Technician Proxy verified seat checks</a:t>
            </a:r>
          </a:p>
          <a:p>
            <a:pPr marL="457200" indent="-457200">
              <a:spcBef>
                <a:spcPts val="1200"/>
              </a:spcBef>
              <a:buFont typeface="Arial" panose="020B0604020202020204" pitchFamily="34" charset="0"/>
              <a:buChar char="•"/>
            </a:pPr>
            <a:r>
              <a:rPr lang="en-US" sz="2800" dirty="0">
                <a:solidFill>
                  <a:schemeClr val="accent3"/>
                </a:solidFill>
              </a:rPr>
              <a:t>Community Education</a:t>
            </a:r>
          </a:p>
          <a:p>
            <a:pPr marL="457200" indent="-457200">
              <a:spcBef>
                <a:spcPts val="1200"/>
              </a:spcBef>
              <a:buFont typeface="Arial" panose="020B0604020202020204" pitchFamily="34" charset="0"/>
              <a:buChar char="•"/>
            </a:pPr>
            <a:r>
              <a:rPr lang="en-US" sz="2800" dirty="0">
                <a:solidFill>
                  <a:schemeClr val="accent3"/>
                </a:solidFill>
              </a:rPr>
              <a:t>Continuing Education Units (CEU) </a:t>
            </a:r>
          </a:p>
          <a:p>
            <a:pPr marL="457200" indent="-457200">
              <a:spcBef>
                <a:spcPts val="1200"/>
              </a:spcBef>
              <a:buFont typeface="Arial" panose="020B0604020202020204" pitchFamily="34" charset="0"/>
              <a:buChar char="•"/>
            </a:pPr>
            <a:r>
              <a:rPr lang="en-US" sz="2800" dirty="0">
                <a:solidFill>
                  <a:schemeClr val="accent3"/>
                </a:solidFill>
              </a:rPr>
              <a:t>Recertification Fee</a:t>
            </a:r>
          </a:p>
        </p:txBody>
      </p:sp>
    </p:spTree>
    <p:custDataLst>
      <p:tags r:id="rId1"/>
    </p:custDataLst>
    <p:extLst>
      <p:ext uri="{BB962C8B-B14F-4D97-AF65-F5344CB8AC3E}">
        <p14:creationId xmlns:p14="http://schemas.microsoft.com/office/powerpoint/2010/main" val="33614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282DC87B-A6AB-47E4-8A02-0971B7829084}"/>
              </a:ext>
            </a:extLst>
          </p:cNvPr>
          <p:cNvSpPr>
            <a:spLocks noGrp="1"/>
          </p:cNvSpPr>
          <p:nvPr>
            <p:ph type="ftr" sz="quarter" idx="11"/>
          </p:nvPr>
        </p:nvSpPr>
        <p:spPr/>
        <p:txBody>
          <a:bodyPr/>
          <a:lstStyle/>
          <a:p>
            <a:r>
              <a:rPr lang="en-US" dirty="0"/>
              <a:t>National CPST Certification Training</a:t>
            </a:r>
          </a:p>
        </p:txBody>
      </p:sp>
      <p:sp>
        <p:nvSpPr>
          <p:cNvPr id="6" name="Slide Number Placeholder 5">
            <a:extLst>
              <a:ext uri="{FF2B5EF4-FFF2-40B4-BE49-F238E27FC236}">
                <a16:creationId xmlns:a16="http://schemas.microsoft.com/office/drawing/2014/main" id="{2C0F4454-CF8C-4348-8F89-B35C70653D9A}"/>
              </a:ext>
            </a:extLst>
          </p:cNvPr>
          <p:cNvSpPr>
            <a:spLocks noGrp="1"/>
          </p:cNvSpPr>
          <p:nvPr>
            <p:ph type="sldNum" sz="quarter" idx="12"/>
          </p:nvPr>
        </p:nvSpPr>
        <p:spPr/>
        <p:txBody>
          <a:bodyPr/>
          <a:lstStyle/>
          <a:p>
            <a:pPr algn="r"/>
            <a:fld id="{3B3CBF68-38E2-48B1-A0C0-53C053A6473C}" type="slidenum">
              <a:rPr lang="en-US" smtClean="0"/>
              <a:pPr algn="r"/>
              <a:t>6</a:t>
            </a:fld>
            <a:endParaRPr lang="en-US" dirty="0"/>
          </a:p>
        </p:txBody>
      </p:sp>
      <p:sp>
        <p:nvSpPr>
          <p:cNvPr id="12" name="Title 1">
            <a:extLst>
              <a:ext uri="{FF2B5EF4-FFF2-40B4-BE49-F238E27FC236}">
                <a16:creationId xmlns:a16="http://schemas.microsoft.com/office/drawing/2014/main" id="{FBCA0D43-6FDD-482A-A499-0980F46272E5}"/>
              </a:ext>
            </a:extLst>
          </p:cNvPr>
          <p:cNvSpPr>
            <a:spLocks noGrp="1"/>
          </p:cNvSpPr>
          <p:nvPr>
            <p:ph type="title"/>
          </p:nvPr>
        </p:nvSpPr>
        <p:spPr>
          <a:xfrm>
            <a:off x="645518" y="426021"/>
            <a:ext cx="6672657" cy="804338"/>
          </a:xfrm>
        </p:spPr>
        <p:txBody>
          <a:bodyPr/>
          <a:lstStyle/>
          <a:p>
            <a:r>
              <a:rPr lang="en-US" dirty="0"/>
              <a:t>Recertification Questions</a:t>
            </a:r>
          </a:p>
        </p:txBody>
      </p:sp>
      <p:pic>
        <p:nvPicPr>
          <p:cNvPr id="8" name="Picture 7">
            <a:extLst>
              <a:ext uri="{FF2B5EF4-FFF2-40B4-BE49-F238E27FC236}">
                <a16:creationId xmlns:a16="http://schemas.microsoft.com/office/drawing/2014/main" id="{554F0DF9-DEBD-49E5-8AB8-9FE861B0AB44}"/>
              </a:ext>
            </a:extLst>
          </p:cNvPr>
          <p:cNvPicPr>
            <a:picLocks noChangeAspect="1"/>
          </p:cNvPicPr>
          <p:nvPr/>
        </p:nvPicPr>
        <p:blipFill>
          <a:blip r:embed="rId4"/>
          <a:stretch>
            <a:fillRect/>
          </a:stretch>
        </p:blipFill>
        <p:spPr>
          <a:xfrm>
            <a:off x="1221047" y="1610036"/>
            <a:ext cx="7571739" cy="3813775"/>
          </a:xfrm>
          <a:prstGeom prst="rect">
            <a:avLst/>
          </a:prstGeom>
          <a:ln>
            <a:solidFill>
              <a:schemeClr val="bg1">
                <a:lumMod val="65000"/>
              </a:schemeClr>
            </a:solidFill>
          </a:ln>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C3C3127B-5FF9-4025-9007-420FD6EB86B0}"/>
              </a:ext>
            </a:extLst>
          </p:cNvPr>
          <p:cNvPicPr>
            <a:picLocks noChangeAspect="1"/>
          </p:cNvPicPr>
          <p:nvPr/>
        </p:nvPicPr>
        <p:blipFill>
          <a:blip r:embed="rId5"/>
          <a:stretch>
            <a:fillRect/>
          </a:stretch>
        </p:blipFill>
        <p:spPr>
          <a:xfrm rot="170710">
            <a:off x="7424749" y="842381"/>
            <a:ext cx="3995803" cy="5173233"/>
          </a:xfrm>
          <a:prstGeom prst="rect">
            <a:avLst/>
          </a:prstGeom>
          <a:ln>
            <a:solidFill>
              <a:schemeClr val="bg1">
                <a:lumMod val="65000"/>
              </a:schemeClr>
            </a:solidFill>
          </a:ln>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128115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282DC87B-A6AB-47E4-8A02-0971B7829084}"/>
              </a:ext>
            </a:extLst>
          </p:cNvPr>
          <p:cNvSpPr>
            <a:spLocks noGrp="1"/>
          </p:cNvSpPr>
          <p:nvPr>
            <p:ph type="ftr" sz="quarter" idx="11"/>
          </p:nvPr>
        </p:nvSpPr>
        <p:spPr/>
        <p:txBody>
          <a:bodyPr/>
          <a:lstStyle/>
          <a:p>
            <a:r>
              <a:rPr lang="en-US" dirty="0"/>
              <a:t>National CPST Certification Training</a:t>
            </a:r>
          </a:p>
        </p:txBody>
      </p:sp>
      <p:sp>
        <p:nvSpPr>
          <p:cNvPr id="6" name="Slide Number Placeholder 5">
            <a:extLst>
              <a:ext uri="{FF2B5EF4-FFF2-40B4-BE49-F238E27FC236}">
                <a16:creationId xmlns:a16="http://schemas.microsoft.com/office/drawing/2014/main" id="{2C0F4454-CF8C-4348-8F89-B35C70653D9A}"/>
              </a:ext>
            </a:extLst>
          </p:cNvPr>
          <p:cNvSpPr>
            <a:spLocks noGrp="1"/>
          </p:cNvSpPr>
          <p:nvPr>
            <p:ph type="sldNum" sz="quarter" idx="12"/>
          </p:nvPr>
        </p:nvSpPr>
        <p:spPr/>
        <p:txBody>
          <a:bodyPr/>
          <a:lstStyle/>
          <a:p>
            <a:pPr algn="r"/>
            <a:fld id="{3B3CBF68-38E2-48B1-A0C0-53C053A6473C}" type="slidenum">
              <a:rPr lang="en-US" smtClean="0"/>
              <a:pPr algn="r"/>
              <a:t>7</a:t>
            </a:fld>
            <a:endParaRPr lang="en-US" dirty="0"/>
          </a:p>
        </p:txBody>
      </p:sp>
      <p:sp>
        <p:nvSpPr>
          <p:cNvPr id="12" name="Title 1">
            <a:extLst>
              <a:ext uri="{FF2B5EF4-FFF2-40B4-BE49-F238E27FC236}">
                <a16:creationId xmlns:a16="http://schemas.microsoft.com/office/drawing/2014/main" id="{FBCA0D43-6FDD-482A-A499-0980F46272E5}"/>
              </a:ext>
            </a:extLst>
          </p:cNvPr>
          <p:cNvSpPr>
            <a:spLocks noGrp="1"/>
          </p:cNvSpPr>
          <p:nvPr>
            <p:ph type="title"/>
          </p:nvPr>
        </p:nvSpPr>
        <p:spPr>
          <a:xfrm>
            <a:off x="487268" y="409325"/>
            <a:ext cx="9629497" cy="1039648"/>
          </a:xfrm>
        </p:spPr>
        <p:txBody>
          <a:bodyPr/>
          <a:lstStyle/>
          <a:p>
            <a:r>
              <a:rPr lang="en-US" dirty="0"/>
              <a:t>NEXT STEPS: </a:t>
            </a:r>
            <a:r>
              <a:rPr lang="en-US" sz="4000" b="0" dirty="0"/>
              <a:t>Organize an Inspection Station</a:t>
            </a:r>
          </a:p>
        </p:txBody>
      </p:sp>
      <p:sp>
        <p:nvSpPr>
          <p:cNvPr id="15" name="TextBox 14">
            <a:extLst>
              <a:ext uri="{FF2B5EF4-FFF2-40B4-BE49-F238E27FC236}">
                <a16:creationId xmlns:a16="http://schemas.microsoft.com/office/drawing/2014/main" id="{57E6F2A9-FC61-442C-8276-5DD009E0CE87}"/>
              </a:ext>
            </a:extLst>
          </p:cNvPr>
          <p:cNvSpPr txBox="1"/>
          <p:nvPr/>
        </p:nvSpPr>
        <p:spPr>
          <a:xfrm>
            <a:off x="760057" y="1815306"/>
            <a:ext cx="5072560" cy="3561650"/>
          </a:xfrm>
          <a:prstGeom prst="rect">
            <a:avLst/>
          </a:prstGeom>
          <a:noFill/>
        </p:spPr>
        <p:txBody>
          <a:bodyPr wrap="square" rtlCol="0">
            <a:noAutofit/>
          </a:bodyPr>
          <a:lstStyle/>
          <a:p>
            <a:pPr>
              <a:spcBef>
                <a:spcPts val="1200"/>
              </a:spcBef>
            </a:pPr>
            <a:r>
              <a:rPr lang="en-US" sz="3000" b="1" dirty="0">
                <a:solidFill>
                  <a:schemeClr val="accent3"/>
                </a:solidFill>
              </a:rPr>
              <a:t>View the “CPS Inspections and Checkup Events” document to learn more about… </a:t>
            </a:r>
          </a:p>
          <a:p>
            <a:pPr marL="342900" indent="-342900">
              <a:spcBef>
                <a:spcPts val="1200"/>
              </a:spcBef>
              <a:buFont typeface="Arial" panose="020B0604020202020204" pitchFamily="34" charset="0"/>
              <a:buChar char="•"/>
            </a:pPr>
            <a:r>
              <a:rPr lang="en-US" sz="2400" dirty="0">
                <a:solidFill>
                  <a:schemeClr val="accent1"/>
                </a:solidFill>
              </a:rPr>
              <a:t>How to run a safe, quality inspection station or checkup event</a:t>
            </a:r>
          </a:p>
          <a:p>
            <a:pPr marL="342900" indent="-342900">
              <a:spcBef>
                <a:spcPts val="1200"/>
              </a:spcBef>
              <a:buFont typeface="Arial" panose="020B0604020202020204" pitchFamily="34" charset="0"/>
              <a:buChar char="•"/>
            </a:pPr>
            <a:r>
              <a:rPr lang="en-US" sz="2400" dirty="0">
                <a:solidFill>
                  <a:schemeClr val="accent1"/>
                </a:solidFill>
              </a:rPr>
              <a:t>Resources and information </a:t>
            </a:r>
            <a:br>
              <a:rPr lang="en-US" sz="2400" dirty="0">
                <a:solidFill>
                  <a:schemeClr val="accent1"/>
                </a:solidFill>
              </a:rPr>
            </a:br>
            <a:r>
              <a:rPr lang="en-US" sz="2400" dirty="0">
                <a:solidFill>
                  <a:schemeClr val="accent1"/>
                </a:solidFill>
              </a:rPr>
              <a:t>on liability</a:t>
            </a:r>
          </a:p>
        </p:txBody>
      </p:sp>
      <p:pic>
        <p:nvPicPr>
          <p:cNvPr id="5" name="Picture 4">
            <a:extLst>
              <a:ext uri="{FF2B5EF4-FFF2-40B4-BE49-F238E27FC236}">
                <a16:creationId xmlns:a16="http://schemas.microsoft.com/office/drawing/2014/main" id="{96CA368B-A03E-4879-BB69-49881A5BB5AC}"/>
              </a:ext>
            </a:extLst>
          </p:cNvPr>
          <p:cNvPicPr>
            <a:picLocks noChangeAspect="1"/>
          </p:cNvPicPr>
          <p:nvPr/>
        </p:nvPicPr>
        <p:blipFill>
          <a:blip r:embed="rId4"/>
          <a:stretch>
            <a:fillRect/>
          </a:stretch>
        </p:blipFill>
        <p:spPr>
          <a:xfrm rot="518422">
            <a:off x="8246496" y="1637643"/>
            <a:ext cx="3200400" cy="4256532"/>
          </a:xfrm>
          <a:prstGeom prst="rect">
            <a:avLst/>
          </a:prstGeom>
          <a:ln>
            <a:solidFill>
              <a:schemeClr val="bg1">
                <a:lumMod val="75000"/>
              </a:schemeClr>
            </a:solidFill>
          </a:ln>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4212311E-48CB-4004-B110-DD75C0C0123D}"/>
              </a:ext>
            </a:extLst>
          </p:cNvPr>
          <p:cNvPicPr>
            <a:picLocks noChangeAspect="1"/>
          </p:cNvPicPr>
          <p:nvPr/>
        </p:nvPicPr>
        <p:blipFill>
          <a:blip r:embed="rId5"/>
          <a:stretch>
            <a:fillRect/>
          </a:stretch>
        </p:blipFill>
        <p:spPr>
          <a:xfrm>
            <a:off x="7434036" y="1614070"/>
            <a:ext cx="3200400" cy="4256532"/>
          </a:xfrm>
          <a:prstGeom prst="rect">
            <a:avLst/>
          </a:prstGeom>
          <a:ln>
            <a:solidFill>
              <a:schemeClr val="bg1">
                <a:lumMod val="75000"/>
              </a:schemeClr>
            </a:solidFill>
          </a:ln>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E9B4940F-E33B-4E94-8B95-812F1C638D2B}"/>
              </a:ext>
            </a:extLst>
          </p:cNvPr>
          <p:cNvPicPr>
            <a:picLocks noChangeAspect="1"/>
          </p:cNvPicPr>
          <p:nvPr/>
        </p:nvPicPr>
        <p:blipFill>
          <a:blip r:embed="rId6"/>
          <a:stretch>
            <a:fillRect/>
          </a:stretch>
        </p:blipFill>
        <p:spPr>
          <a:xfrm rot="21271816">
            <a:off x="6344723" y="1637642"/>
            <a:ext cx="3200400" cy="4256532"/>
          </a:xfrm>
          <a:prstGeom prst="rect">
            <a:avLst/>
          </a:prstGeom>
          <a:ln>
            <a:solidFill>
              <a:schemeClr val="bg1">
                <a:lumMod val="75000"/>
              </a:schemeClr>
            </a:solidFill>
          </a:ln>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41117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7E920-1F83-46E9-958B-A4F4E0BBDAD0}"/>
              </a:ext>
            </a:extLst>
          </p:cNvPr>
          <p:cNvSpPr>
            <a:spLocks noGrp="1"/>
          </p:cNvSpPr>
          <p:nvPr>
            <p:ph type="title"/>
          </p:nvPr>
        </p:nvSpPr>
        <p:spPr>
          <a:xfrm>
            <a:off x="1050877" y="513000"/>
            <a:ext cx="4829572" cy="949235"/>
          </a:xfrm>
        </p:spPr>
        <p:txBody>
          <a:bodyPr>
            <a:normAutofit/>
          </a:bodyPr>
          <a:lstStyle/>
          <a:p>
            <a:r>
              <a:rPr lang="en-US" sz="4000" dirty="0">
                <a:solidFill>
                  <a:schemeClr val="accent3"/>
                </a:solidFill>
              </a:rPr>
              <a:t>Action Plan</a:t>
            </a:r>
            <a:endParaRPr lang="en-US" sz="4000" dirty="0"/>
          </a:p>
        </p:txBody>
      </p:sp>
      <p:sp>
        <p:nvSpPr>
          <p:cNvPr id="4" name="Slide Number Placeholder 3">
            <a:extLst>
              <a:ext uri="{FF2B5EF4-FFF2-40B4-BE49-F238E27FC236}">
                <a16:creationId xmlns:a16="http://schemas.microsoft.com/office/drawing/2014/main" id="{E26F29E5-94D6-4688-AFFB-098CBD608C7F}"/>
              </a:ext>
            </a:extLst>
          </p:cNvPr>
          <p:cNvSpPr>
            <a:spLocks noGrp="1"/>
          </p:cNvSpPr>
          <p:nvPr>
            <p:ph type="sldNum" sz="quarter" idx="12"/>
          </p:nvPr>
        </p:nvSpPr>
        <p:spPr/>
        <p:txBody>
          <a:bodyPr/>
          <a:lstStyle/>
          <a:p>
            <a:pPr algn="r"/>
            <a:fld id="{3B3CBF68-38E2-48B1-A0C0-53C053A6473C}" type="slidenum">
              <a:rPr lang="en-US" smtClean="0"/>
              <a:pPr algn="r"/>
              <a:t>8</a:t>
            </a:fld>
            <a:endParaRPr lang="en-US" dirty="0"/>
          </a:p>
        </p:txBody>
      </p:sp>
      <p:sp>
        <p:nvSpPr>
          <p:cNvPr id="5" name="Footer Placeholder 4">
            <a:extLst>
              <a:ext uri="{FF2B5EF4-FFF2-40B4-BE49-F238E27FC236}">
                <a16:creationId xmlns:a16="http://schemas.microsoft.com/office/drawing/2014/main" id="{77A2FE80-B5A6-4E01-993A-20DD79349D30}"/>
              </a:ext>
            </a:extLst>
          </p:cNvPr>
          <p:cNvSpPr>
            <a:spLocks noGrp="1"/>
          </p:cNvSpPr>
          <p:nvPr>
            <p:ph type="ftr" sz="quarter" idx="11"/>
          </p:nvPr>
        </p:nvSpPr>
        <p:spPr/>
        <p:txBody>
          <a:bodyPr/>
          <a:lstStyle/>
          <a:p>
            <a:r>
              <a:rPr lang="en-US" dirty="0"/>
              <a:t>National CPST Certification Training</a:t>
            </a:r>
          </a:p>
        </p:txBody>
      </p:sp>
      <p:sp>
        <p:nvSpPr>
          <p:cNvPr id="12" name="Rectangle 11">
            <a:extLst>
              <a:ext uri="{FF2B5EF4-FFF2-40B4-BE49-F238E27FC236}">
                <a16:creationId xmlns:a16="http://schemas.microsoft.com/office/drawing/2014/main" id="{533A5C97-735E-4456-ACD2-5F635DFFF842}"/>
              </a:ext>
            </a:extLst>
          </p:cNvPr>
          <p:cNvSpPr/>
          <p:nvPr/>
        </p:nvSpPr>
        <p:spPr>
          <a:xfrm>
            <a:off x="1050877" y="1418440"/>
            <a:ext cx="5640458" cy="4001095"/>
          </a:xfrm>
          <a:prstGeom prst="rect">
            <a:avLst/>
          </a:prstGeom>
        </p:spPr>
        <p:txBody>
          <a:bodyPr wrap="square">
            <a:spAutoFit/>
          </a:bodyPr>
          <a:lstStyle/>
          <a:p>
            <a:pPr>
              <a:spcBef>
                <a:spcPts val="600"/>
              </a:spcBef>
              <a:buClr>
                <a:schemeClr val="accent1"/>
              </a:buClr>
            </a:pPr>
            <a:r>
              <a:rPr lang="en-US" altLang="en-US" sz="2800" dirty="0">
                <a:solidFill>
                  <a:schemeClr val="bg2">
                    <a:lumMod val="25000"/>
                  </a:schemeClr>
                </a:solidFill>
              </a:rPr>
              <a:t>Develop an action plan to put your skills to work!</a:t>
            </a:r>
          </a:p>
          <a:p>
            <a:pPr marL="463550" lvl="1" indent="-457200">
              <a:spcBef>
                <a:spcPts val="1200"/>
              </a:spcBef>
              <a:buClr>
                <a:schemeClr val="accent1"/>
              </a:buClr>
              <a:buFont typeface="+mj-lt"/>
              <a:buAutoNum type="arabicPeriod"/>
            </a:pPr>
            <a:r>
              <a:rPr lang="en-US" altLang="en-US" sz="2800" dirty="0">
                <a:solidFill>
                  <a:schemeClr val="bg2">
                    <a:lumMod val="25000"/>
                  </a:schemeClr>
                </a:solidFill>
              </a:rPr>
              <a:t>What resources will you review?</a:t>
            </a:r>
          </a:p>
          <a:p>
            <a:pPr marL="463550" lvl="1" indent="-457200">
              <a:spcBef>
                <a:spcPts val="1200"/>
              </a:spcBef>
              <a:buClr>
                <a:schemeClr val="accent1"/>
              </a:buClr>
              <a:buFont typeface="+mj-lt"/>
              <a:buAutoNum type="arabicPeriod"/>
            </a:pPr>
            <a:r>
              <a:rPr lang="en-US" altLang="en-US" sz="2800" dirty="0">
                <a:solidFill>
                  <a:schemeClr val="bg2">
                    <a:lumMod val="25000"/>
                  </a:schemeClr>
                </a:solidFill>
              </a:rPr>
              <a:t>How will you work to improve your technical/communication skills?</a:t>
            </a:r>
          </a:p>
          <a:p>
            <a:pPr marL="463550" lvl="1" indent="-457200">
              <a:spcBef>
                <a:spcPts val="1200"/>
              </a:spcBef>
              <a:buClr>
                <a:schemeClr val="accent1"/>
              </a:buClr>
              <a:buFont typeface="+mj-lt"/>
              <a:buAutoNum type="arabicPeriod"/>
            </a:pPr>
            <a:r>
              <a:rPr lang="en-US" altLang="en-US" sz="2800" dirty="0">
                <a:solidFill>
                  <a:schemeClr val="bg2">
                    <a:lumMod val="25000"/>
                  </a:schemeClr>
                </a:solidFill>
              </a:rPr>
              <a:t>How will you get involved in your community?</a:t>
            </a:r>
          </a:p>
        </p:txBody>
      </p:sp>
      <p:pic>
        <p:nvPicPr>
          <p:cNvPr id="6" name="Picture 5">
            <a:extLst>
              <a:ext uri="{FF2B5EF4-FFF2-40B4-BE49-F238E27FC236}">
                <a16:creationId xmlns:a16="http://schemas.microsoft.com/office/drawing/2014/main" id="{60DC3D0D-D803-4520-A830-37D21A28599F}"/>
              </a:ext>
            </a:extLst>
          </p:cNvPr>
          <p:cNvPicPr>
            <a:picLocks noChangeAspect="1"/>
          </p:cNvPicPr>
          <p:nvPr/>
        </p:nvPicPr>
        <p:blipFill>
          <a:blip r:embed="rId4"/>
          <a:stretch>
            <a:fillRect/>
          </a:stretch>
        </p:blipFill>
        <p:spPr>
          <a:xfrm>
            <a:off x="6918204" y="513000"/>
            <a:ext cx="4183804" cy="5564459"/>
          </a:xfrm>
          <a:prstGeom prst="rect">
            <a:avLst/>
          </a:prstGeom>
          <a:ln>
            <a:solidFill>
              <a:schemeClr val="bg1">
                <a:lumMod val="65000"/>
              </a:schemeClr>
            </a:solidFill>
          </a:ln>
        </p:spPr>
      </p:pic>
    </p:spTree>
    <p:custDataLst>
      <p:tags r:id="rId1"/>
    </p:custDataLst>
    <p:extLst>
      <p:ext uri="{BB962C8B-B14F-4D97-AF65-F5344CB8AC3E}">
        <p14:creationId xmlns:p14="http://schemas.microsoft.com/office/powerpoint/2010/main" val="335492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7E920-1F83-46E9-958B-A4F4E0BBDAD0}"/>
              </a:ext>
            </a:extLst>
          </p:cNvPr>
          <p:cNvSpPr>
            <a:spLocks noGrp="1"/>
          </p:cNvSpPr>
          <p:nvPr>
            <p:ph type="title"/>
          </p:nvPr>
        </p:nvSpPr>
        <p:spPr>
          <a:xfrm>
            <a:off x="4862631" y="484322"/>
            <a:ext cx="7286988" cy="700276"/>
          </a:xfrm>
        </p:spPr>
        <p:txBody>
          <a:bodyPr>
            <a:normAutofit/>
          </a:bodyPr>
          <a:lstStyle/>
          <a:p>
            <a:r>
              <a:rPr lang="en-US" sz="4000" dirty="0">
                <a:solidFill>
                  <a:schemeClr val="accent3"/>
                </a:solidFill>
              </a:rPr>
              <a:t>Review Installation Video</a:t>
            </a:r>
          </a:p>
        </p:txBody>
      </p:sp>
      <p:sp>
        <p:nvSpPr>
          <p:cNvPr id="4" name="Slide Number Placeholder 3">
            <a:extLst>
              <a:ext uri="{FF2B5EF4-FFF2-40B4-BE49-F238E27FC236}">
                <a16:creationId xmlns:a16="http://schemas.microsoft.com/office/drawing/2014/main" id="{E26F29E5-94D6-4688-AFFB-098CBD608C7F}"/>
              </a:ext>
            </a:extLst>
          </p:cNvPr>
          <p:cNvSpPr>
            <a:spLocks noGrp="1"/>
          </p:cNvSpPr>
          <p:nvPr>
            <p:ph type="sldNum" sz="quarter" idx="12"/>
          </p:nvPr>
        </p:nvSpPr>
        <p:spPr/>
        <p:txBody>
          <a:bodyPr/>
          <a:lstStyle/>
          <a:p>
            <a:pPr algn="r"/>
            <a:fld id="{3B3CBF68-38E2-48B1-A0C0-53C053A6473C}" type="slidenum">
              <a:rPr lang="en-US" smtClean="0"/>
              <a:pPr algn="r"/>
              <a:t>9</a:t>
            </a:fld>
            <a:endParaRPr lang="en-US" dirty="0"/>
          </a:p>
        </p:txBody>
      </p:sp>
      <p:sp>
        <p:nvSpPr>
          <p:cNvPr id="6" name="Rectangle 5">
            <a:extLst>
              <a:ext uri="{FF2B5EF4-FFF2-40B4-BE49-F238E27FC236}">
                <a16:creationId xmlns:a16="http://schemas.microsoft.com/office/drawing/2014/main" id="{D9CEB50C-9776-47C4-9DD7-985A3B339B45}"/>
              </a:ext>
            </a:extLst>
          </p:cNvPr>
          <p:cNvSpPr/>
          <p:nvPr/>
        </p:nvSpPr>
        <p:spPr>
          <a:xfrm>
            <a:off x="2509025" y="631165"/>
            <a:ext cx="1714307" cy="1869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 </a:t>
            </a:r>
            <a:r>
              <a:rPr lang="en-US" sz="3200" b="1" dirty="0">
                <a:solidFill>
                  <a:schemeClr val="accent4"/>
                </a:solidFill>
              </a:rPr>
              <a:t>Practice </a:t>
            </a:r>
            <a:r>
              <a:rPr lang="en-US" sz="3200" b="1" dirty="0"/>
              <a:t>Explain</a:t>
            </a:r>
          </a:p>
        </p:txBody>
      </p:sp>
      <p:sp>
        <p:nvSpPr>
          <p:cNvPr id="7" name="Rectangle 6">
            <a:extLst>
              <a:ext uri="{FF2B5EF4-FFF2-40B4-BE49-F238E27FC236}">
                <a16:creationId xmlns:a16="http://schemas.microsoft.com/office/drawing/2014/main" id="{533A5C97-735E-4456-ACD2-5F635DFFF842}"/>
              </a:ext>
            </a:extLst>
          </p:cNvPr>
          <p:cNvSpPr/>
          <p:nvPr/>
        </p:nvSpPr>
        <p:spPr>
          <a:xfrm>
            <a:off x="4929362" y="1184598"/>
            <a:ext cx="5931278" cy="1569660"/>
          </a:xfrm>
          <a:prstGeom prst="rect">
            <a:avLst/>
          </a:prstGeom>
        </p:spPr>
        <p:txBody>
          <a:bodyPr wrap="square">
            <a:spAutoFit/>
          </a:bodyPr>
          <a:lstStyle/>
          <a:p>
            <a:pPr>
              <a:buClr>
                <a:schemeClr val="accent1"/>
              </a:buClr>
            </a:pPr>
            <a:r>
              <a:rPr lang="en-US" altLang="en-US" sz="2400" dirty="0">
                <a:solidFill>
                  <a:srgbClr val="054D77"/>
                </a:solidFill>
              </a:rPr>
              <a:t>Review the video you recorded earlier in the training, when you did your first car seat installation. Reflect on your progress, and share what you’ve learned.</a:t>
            </a:r>
          </a:p>
        </p:txBody>
      </p:sp>
      <p:pic>
        <p:nvPicPr>
          <p:cNvPr id="31" name="Picture 30">
            <a:extLst>
              <a:ext uri="{FF2B5EF4-FFF2-40B4-BE49-F238E27FC236}">
                <a16:creationId xmlns:a16="http://schemas.microsoft.com/office/drawing/2014/main" id="{D42D664B-8D74-4E1F-AA00-B4C683AFB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69" y="2092617"/>
            <a:ext cx="1401459" cy="1066110"/>
          </a:xfrm>
          <a:prstGeom prst="rect">
            <a:avLst/>
          </a:prstGeom>
        </p:spPr>
      </p:pic>
      <p:sp>
        <p:nvSpPr>
          <p:cNvPr id="5" name="Footer Placeholder 4">
            <a:extLst>
              <a:ext uri="{FF2B5EF4-FFF2-40B4-BE49-F238E27FC236}">
                <a16:creationId xmlns:a16="http://schemas.microsoft.com/office/drawing/2014/main" id="{77A2FE80-B5A6-4E01-993A-20DD79349D30}"/>
              </a:ext>
            </a:extLst>
          </p:cNvPr>
          <p:cNvSpPr>
            <a:spLocks noGrp="1"/>
          </p:cNvSpPr>
          <p:nvPr>
            <p:ph type="ftr" sz="quarter" idx="11"/>
          </p:nvPr>
        </p:nvSpPr>
        <p:spPr/>
        <p:txBody>
          <a:bodyPr/>
          <a:lstStyle/>
          <a:p>
            <a:r>
              <a:rPr lang="en-US"/>
              <a:t>National CPST Certification Training</a:t>
            </a:r>
            <a:endParaRPr lang="en-US" dirty="0"/>
          </a:p>
        </p:txBody>
      </p:sp>
      <p:sp>
        <p:nvSpPr>
          <p:cNvPr id="10" name="Rectangle 9">
            <a:extLst>
              <a:ext uri="{FF2B5EF4-FFF2-40B4-BE49-F238E27FC236}">
                <a16:creationId xmlns:a16="http://schemas.microsoft.com/office/drawing/2014/main" id="{533A5C97-735E-4456-ACD2-5F635DFFF842}"/>
              </a:ext>
            </a:extLst>
          </p:cNvPr>
          <p:cNvSpPr/>
          <p:nvPr/>
        </p:nvSpPr>
        <p:spPr>
          <a:xfrm>
            <a:off x="4929362" y="2970362"/>
            <a:ext cx="6370984" cy="3046988"/>
          </a:xfrm>
          <a:prstGeom prst="rect">
            <a:avLst/>
          </a:prstGeom>
        </p:spPr>
        <p:txBody>
          <a:bodyPr wrap="square">
            <a:spAutoFit/>
          </a:bodyPr>
          <a:lstStyle/>
          <a:p>
            <a:pPr>
              <a:spcBef>
                <a:spcPts val="600"/>
              </a:spcBef>
              <a:buClr>
                <a:schemeClr val="accent1"/>
              </a:buClr>
            </a:pPr>
            <a:r>
              <a:rPr lang="en-US" altLang="en-US" sz="2800" b="1" dirty="0">
                <a:solidFill>
                  <a:srgbClr val="054D77"/>
                </a:solidFill>
              </a:rPr>
              <a:t>Discuss the following questions.</a:t>
            </a:r>
          </a:p>
          <a:p>
            <a:pPr marL="457200" indent="-457200">
              <a:spcBef>
                <a:spcPts val="1200"/>
              </a:spcBef>
              <a:buClr>
                <a:schemeClr val="accent1"/>
              </a:buClr>
              <a:buFont typeface="+mj-lt"/>
              <a:buAutoNum type="arabicPeriod"/>
            </a:pPr>
            <a:r>
              <a:rPr lang="en-US" altLang="en-US" sz="2400" dirty="0">
                <a:solidFill>
                  <a:srgbClr val="054D77"/>
                </a:solidFill>
              </a:rPr>
              <a:t>Now that you’ve learned and practiced the skills for proper car seat installation, what guidance would you give yourself, based on your video recording?</a:t>
            </a:r>
          </a:p>
          <a:p>
            <a:pPr marL="457200" indent="-457200">
              <a:spcBef>
                <a:spcPts val="1200"/>
              </a:spcBef>
              <a:buClr>
                <a:schemeClr val="accent1"/>
              </a:buClr>
              <a:buFont typeface="+mj-lt"/>
              <a:buAutoNum type="arabicPeriod"/>
            </a:pPr>
            <a:r>
              <a:rPr lang="en-US" altLang="en-US" sz="2400" dirty="0">
                <a:solidFill>
                  <a:srgbClr val="054D77"/>
                </a:solidFill>
              </a:rPr>
              <a:t>How do you rate your progress based on your video recording, and how you feel now?</a:t>
            </a:r>
          </a:p>
        </p:txBody>
      </p:sp>
      <p:pic>
        <p:nvPicPr>
          <p:cNvPr id="11" name="Picture 10">
            <a:extLst>
              <a:ext uri="{FF2B5EF4-FFF2-40B4-BE49-F238E27FC236}">
                <a16:creationId xmlns:a16="http://schemas.microsoft.com/office/drawing/2014/main" id="{1F1F36BF-C78D-4990-B08D-7BDB767FD9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8633" y="634480"/>
            <a:ext cx="994128" cy="1279111"/>
          </a:xfrm>
          <a:prstGeom prst="rect">
            <a:avLst/>
          </a:prstGeom>
          <a:ln>
            <a:solidFill>
              <a:schemeClr val="bg1">
                <a:lumMod val="65000"/>
              </a:schemeClr>
            </a:solidFill>
          </a:ln>
        </p:spPr>
      </p:pic>
    </p:spTree>
    <p:custDataLst>
      <p:tags r:id="rId1"/>
    </p:custDataLst>
    <p:extLst>
      <p:ext uri="{BB962C8B-B14F-4D97-AF65-F5344CB8AC3E}">
        <p14:creationId xmlns:p14="http://schemas.microsoft.com/office/powerpoint/2010/main" val="374094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TMmtKvp"/>
  <p:tag name="TAG_BACKING_FORM_KEY" val="1838348-c:\users\kloughlin\voice over work\tx-dot\car seat 2018\module 13 - closing and checkup event\ncpst_slides_2019_mod_13_using_and_maintaining_your_new_skills.pptx"/>
  <p:tag name="ARTICULATE_PRESENTER_VERSION" val="8"/>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SC Child Safety">
      <a:dk1>
        <a:srgbClr val="BF1E2E"/>
      </a:dk1>
      <a:lt1>
        <a:sysClr val="window" lastClr="FFFFFF"/>
      </a:lt1>
      <a:dk2>
        <a:srgbClr val="A0A09F"/>
      </a:dk2>
      <a:lt2>
        <a:srgbClr val="E7E6E6"/>
      </a:lt2>
      <a:accent1>
        <a:srgbClr val="177DBB"/>
      </a:accent1>
      <a:accent2>
        <a:srgbClr val="F9A52B"/>
      </a:accent2>
      <a:accent3>
        <a:srgbClr val="054D77"/>
      </a:accent3>
      <a:accent4>
        <a:srgbClr val="FFD86C"/>
      </a:accent4>
      <a:accent5>
        <a:srgbClr val="80B9DB"/>
      </a:accent5>
      <a:accent6>
        <a:srgbClr val="8CC750"/>
      </a:accent6>
      <a:hlink>
        <a:srgbClr val="177DBB"/>
      </a:hlink>
      <a:folHlink>
        <a:srgbClr val="8CC75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SC Child Safety">
      <a:dk1>
        <a:srgbClr val="BF1E2E"/>
      </a:dk1>
      <a:lt1>
        <a:sysClr val="window" lastClr="FFFFFF"/>
      </a:lt1>
      <a:dk2>
        <a:srgbClr val="A0A09F"/>
      </a:dk2>
      <a:lt2>
        <a:srgbClr val="E7E6E6"/>
      </a:lt2>
      <a:accent1>
        <a:srgbClr val="177DBB"/>
      </a:accent1>
      <a:accent2>
        <a:srgbClr val="F9A52B"/>
      </a:accent2>
      <a:accent3>
        <a:srgbClr val="054D77"/>
      </a:accent3>
      <a:accent4>
        <a:srgbClr val="FFD86C"/>
      </a:accent4>
      <a:accent5>
        <a:srgbClr val="80B9DB"/>
      </a:accent5>
      <a:accent6>
        <a:srgbClr val="8CC750"/>
      </a:accent6>
      <a:hlink>
        <a:srgbClr val="177DBB"/>
      </a:hlink>
      <a:folHlink>
        <a:srgbClr val="8CC75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10793</TotalTime>
  <Words>1528</Words>
  <Application>Microsoft Office PowerPoint</Application>
  <PresentationFormat>Widescreen</PresentationFormat>
  <Paragraphs>200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Calibri</vt:lpstr>
      <vt:lpstr>Wingdings</vt:lpstr>
      <vt:lpstr>Office Theme</vt:lpstr>
      <vt:lpstr>MODULE 13</vt:lpstr>
      <vt:lpstr>Module Objectives</vt:lpstr>
      <vt:lpstr>NEXT STEPS:  Be Active in Your Community</vt:lpstr>
      <vt:lpstr>PowerPoint Presentation</vt:lpstr>
      <vt:lpstr>NEXT STEPS: Recertification Process</vt:lpstr>
      <vt:lpstr>Recertification Questions</vt:lpstr>
      <vt:lpstr>NEXT STEPS: Organize an Inspection Station</vt:lpstr>
      <vt:lpstr>Action Plan</vt:lpstr>
      <vt:lpstr>Review Installation Video</vt:lpstr>
      <vt:lpstr>Skills Evaluation</vt:lpstr>
      <vt:lpstr>Checkup Event and Course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dc:creator>
  <cp:lastModifiedBy>Rebecca</cp:lastModifiedBy>
  <cp:revision>980</cp:revision>
  <cp:lastPrinted>2019-11-26T18:17:58Z</cp:lastPrinted>
  <dcterms:created xsi:type="dcterms:W3CDTF">2018-06-25T16:05:56Z</dcterms:created>
  <dcterms:modified xsi:type="dcterms:W3CDTF">2019-12-08T19:37:13Z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AAE9C857-8C46-4653-B6A8-89877BFDB845</vt:lpwstr>
  </property>
  <property fmtid="{D5CDD505-2E9C-101B-9397-08002B2CF9AE}" pid="3" name="ArticulatePath">
    <vt:lpwstr>2018_module_5_air_bags</vt:lpwstr>
  </property>
  <property fmtid="{D5CDD505-2E9C-101B-9397-08002B2CF9AE}" pid="4" name="ArticulateUseProject">
    <vt:lpwstr>1</vt:lpwstr>
  </property>
  <property fmtid="{D5CDD505-2E9C-101B-9397-08002B2CF9AE}" pid="5" name="ArticulateProjectFull">
    <vt:lpwstr>C:\Users\KLoughlin\voice over work\TX-DOT\car seat 2018\Module 13 - Closing and Checkup Event\ncpst_slides_2019_mod_13_using_and_maintaining_your_new_skills.ppta</vt:lpwstr>
  </property>
  <property fmtid="{D5CDD505-2E9C-101B-9397-08002B2CF9AE}" pid="6" name="ArticulateProjectVersion">
    <vt:lpwstr>8</vt:lpwstr>
  </property>
</Properties>
</file>