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2"/>
  </p:notesMasterIdLst>
  <p:sldIdLst>
    <p:sldId id="851" r:id="rId3"/>
    <p:sldId id="993" r:id="rId4"/>
    <p:sldId id="959" r:id="rId5"/>
    <p:sldId id="994" r:id="rId6"/>
    <p:sldId id="984" r:id="rId7"/>
    <p:sldId id="997" r:id="rId8"/>
    <p:sldId id="996" r:id="rId9"/>
    <p:sldId id="1002" r:id="rId10"/>
    <p:sldId id="1000" r:id="rId11"/>
    <p:sldId id="1001" r:id="rId12"/>
    <p:sldId id="998" r:id="rId13"/>
    <p:sldId id="999" r:id="rId14"/>
    <p:sldId id="1004" r:id="rId15"/>
    <p:sldId id="1005" r:id="rId16"/>
    <p:sldId id="1006" r:id="rId17"/>
    <p:sldId id="1007" r:id="rId18"/>
    <p:sldId id="1008" r:id="rId19"/>
    <p:sldId id="1009" r:id="rId20"/>
    <p:sldId id="101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sey Brennan" initials="" lastIdx="1" clrIdx="1"/>
  <p:cmAuthor id="1" name="Adele Polson" initials="AP" lastIdx="13" clrIdx="0">
    <p:extLst>
      <p:ext uri="{19B8F6BF-5375-455C-9EA6-DF929625EA0E}">
        <p15:presenceInfo xmlns:p15="http://schemas.microsoft.com/office/powerpoint/2012/main" userId="S-1-5-21-2083667071-1112689225-1550850067-30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B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FB12A0-5AA4-40DE-B431-F9FBBE6E35D2}" v="1" dt="2021-08-02T19:01:12.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72" autoAdjust="0"/>
    <p:restoredTop sz="60694" autoAdjust="0"/>
  </p:normalViewPr>
  <p:slideViewPr>
    <p:cSldViewPr snapToGrid="0">
      <p:cViewPr varScale="1">
        <p:scale>
          <a:sx n="56" d="100"/>
          <a:sy n="56" d="100"/>
        </p:scale>
        <p:origin x="1296" y="45"/>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booge" userId="0bb180ec99131bf2" providerId="LiveId" clId="{60FB12A0-5AA4-40DE-B431-F9FBBE6E35D2}"/>
    <pc:docChg chg="addSld delSld modSld">
      <pc:chgData name="jennifer booge" userId="0bb180ec99131bf2" providerId="LiveId" clId="{60FB12A0-5AA4-40DE-B431-F9FBBE6E35D2}" dt="2021-08-05T17:51:48.258" v="11" actId="20577"/>
      <pc:docMkLst>
        <pc:docMk/>
      </pc:docMkLst>
      <pc:sldChg chg="add mod modShow">
        <pc:chgData name="jennifer booge" userId="0bb180ec99131bf2" providerId="LiveId" clId="{60FB12A0-5AA4-40DE-B431-F9FBBE6E35D2}" dt="2021-08-02T19:01:17.149" v="1" actId="729"/>
        <pc:sldMkLst>
          <pc:docMk/>
          <pc:sldMk cId="2343107134" sldId="268"/>
        </pc:sldMkLst>
      </pc:sldChg>
      <pc:sldChg chg="del">
        <pc:chgData name="jennifer booge" userId="0bb180ec99131bf2" providerId="LiveId" clId="{60FB12A0-5AA4-40DE-B431-F9FBBE6E35D2}" dt="2021-08-02T19:02:13.266" v="3" actId="47"/>
        <pc:sldMkLst>
          <pc:docMk/>
          <pc:sldMk cId="1027625651" sldId="852"/>
        </pc:sldMkLst>
      </pc:sldChg>
      <pc:sldChg chg="modNotesTx">
        <pc:chgData name="jennifer booge" userId="0bb180ec99131bf2" providerId="LiveId" clId="{60FB12A0-5AA4-40DE-B431-F9FBBE6E35D2}" dt="2021-08-02T19:02:06.289" v="2"/>
        <pc:sldMkLst>
          <pc:docMk/>
          <pc:sldMk cId="454781141" sldId="853"/>
        </pc:sldMkLst>
      </pc:sldChg>
      <pc:sldChg chg="modNotesTx">
        <pc:chgData name="jennifer booge" userId="0bb180ec99131bf2" providerId="LiveId" clId="{60FB12A0-5AA4-40DE-B431-F9FBBE6E35D2}" dt="2021-08-05T17:51:48.258" v="11" actId="20577"/>
        <pc:sldMkLst>
          <pc:docMk/>
          <pc:sldMk cId="2524184998" sldId="929"/>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9-21T16:35:33.905" idx="13">
    <p:pos x="4843" y="1176"/>
    <p:text>Casey please provide the exact number?</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1-09-21T23:35:16.832" idx="1">
    <p:pos x="6000" y="0"/>
    <p:text>Hello! I updated these slides. Do you want me to email to you as ppt. file?</p:text>
  </p:cm>
</p:cmLst>
</file>

<file path=ppt/diagrams/_rels/data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image" Target="../media/image6.png"/><Relationship Id="rId6" Type="http://schemas.microsoft.com/office/2007/relationships/hdphoto" Target="../media/hdphoto2.wdp"/><Relationship Id="rId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microsoft.com/office/2007/relationships/hdphoto" Target="../media/hdphoto3.wdp"/><Relationship Id="rId2" Type="http://schemas.microsoft.com/office/2007/relationships/hdphoto" Target="../media/hdphoto2.wdp"/><Relationship Id="rId1" Type="http://schemas.openxmlformats.org/officeDocument/2006/relationships/image" Target="../media/image9.png"/><Relationship Id="rId6"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1A011-7756-4CAC-9194-F4F3286E46A6}" type="doc">
      <dgm:prSet loTypeId="urn:microsoft.com/office/officeart/2011/layout/Picture Frame" loCatId="picture" qsTypeId="urn:microsoft.com/office/officeart/2005/8/quickstyle/simple1" qsCatId="simple" csTypeId="urn:microsoft.com/office/officeart/2005/8/colors/accent1_2" csCatId="accent1" phldr="1"/>
      <dgm:spPr/>
      <dgm:t>
        <a:bodyPr/>
        <a:lstStyle/>
        <a:p>
          <a:endParaRPr lang="en-US"/>
        </a:p>
      </dgm:t>
    </dgm:pt>
    <dgm:pt modelId="{43977A81-55DF-4E14-B95E-C4863FA2CAD2}">
      <dgm:prSet custT="1"/>
      <dgm:spPr/>
      <dgm:t>
        <a:bodyPr/>
        <a:lstStyle/>
        <a:p>
          <a:pPr algn="ctr"/>
          <a:r>
            <a:rPr lang="en-US" sz="1600" b="1" dirty="0">
              <a:latin typeface="Arial" panose="020B0604020202020204" pitchFamily="34" charset="0"/>
              <a:cs typeface="Arial" panose="020B0604020202020204" pitchFamily="34" charset="0"/>
            </a:rPr>
            <a:t>Subject Matter Experts</a:t>
          </a:r>
        </a:p>
      </dgm:t>
    </dgm:pt>
    <dgm:pt modelId="{91B6C649-4C6D-46A9-8066-F79C99ADC988}" type="parTrans" cxnId="{5F699D9A-0A20-4F0F-8D15-556F55E3B07F}">
      <dgm:prSet/>
      <dgm:spPr/>
      <dgm:t>
        <a:bodyPr/>
        <a:lstStyle/>
        <a:p>
          <a:endParaRPr lang="en-US"/>
        </a:p>
      </dgm:t>
    </dgm:pt>
    <dgm:pt modelId="{D2A276D8-08A5-4302-9803-7B82D3F1DE4E}" type="sibTrans" cxnId="{5F699D9A-0A20-4F0F-8D15-556F55E3B07F}">
      <dgm:prSet/>
      <dgm:spPr/>
      <dgm:t>
        <a:bodyPr/>
        <a:lstStyle/>
        <a:p>
          <a:endParaRPr lang="en-US"/>
        </a:p>
      </dgm:t>
    </dgm:pt>
    <dgm:pt modelId="{1C05D81E-8578-42FA-A5CD-DD4AD412D034}">
      <dgm:prSet custT="1"/>
      <dgm:spPr/>
      <dgm:t>
        <a:bodyPr/>
        <a:lstStyle/>
        <a:p>
          <a:pPr algn="ctr"/>
          <a:r>
            <a:rPr lang="en-US" sz="1600" b="1" dirty="0">
              <a:latin typeface="Arial" panose="020B0604020202020204" pitchFamily="34" charset="0"/>
              <a:cs typeface="Arial" panose="020B0604020202020204" pitchFamily="34" charset="0"/>
            </a:rPr>
            <a:t>Data Analysis</a:t>
          </a:r>
        </a:p>
      </dgm:t>
    </dgm:pt>
    <dgm:pt modelId="{D5E0C592-60DB-4EE6-B87B-B107D8CE7E4A}" type="parTrans" cxnId="{2CC07C59-7272-4363-95D0-477E225A2CC2}">
      <dgm:prSet/>
      <dgm:spPr/>
      <dgm:t>
        <a:bodyPr/>
        <a:lstStyle/>
        <a:p>
          <a:endParaRPr lang="en-US"/>
        </a:p>
      </dgm:t>
    </dgm:pt>
    <dgm:pt modelId="{76877F3D-EA38-40B3-91FF-0CBFF59DCF76}" type="sibTrans" cxnId="{2CC07C59-7272-4363-95D0-477E225A2CC2}">
      <dgm:prSet/>
      <dgm:spPr/>
      <dgm:t>
        <a:bodyPr/>
        <a:lstStyle/>
        <a:p>
          <a:endParaRPr lang="en-US"/>
        </a:p>
      </dgm:t>
    </dgm:pt>
    <dgm:pt modelId="{5D829B13-C03A-4A2A-9477-50C4760E762E}">
      <dgm:prSet custT="1"/>
      <dgm:spPr/>
      <dgm:t>
        <a:bodyPr/>
        <a:lstStyle/>
        <a:p>
          <a:pPr algn="ctr"/>
          <a:r>
            <a:rPr lang="en-US" sz="1600" b="1" dirty="0">
              <a:latin typeface="Arial" panose="020B0604020202020204" pitchFamily="34" charset="0"/>
              <a:cs typeface="Arial" panose="020B0604020202020204" pitchFamily="34" charset="0"/>
            </a:rPr>
            <a:t>Software</a:t>
          </a:r>
          <a:r>
            <a:rPr lang="en-US" sz="20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Developer</a:t>
          </a:r>
          <a:endParaRPr lang="en-US" sz="2000" b="1" dirty="0">
            <a:latin typeface="Arial" panose="020B0604020202020204" pitchFamily="34" charset="0"/>
            <a:cs typeface="Arial" panose="020B0604020202020204" pitchFamily="34" charset="0"/>
          </a:endParaRPr>
        </a:p>
      </dgm:t>
    </dgm:pt>
    <dgm:pt modelId="{F33CF568-B0D5-470B-8159-5728C88411EF}" type="parTrans" cxnId="{A504141C-E3A1-475D-A16A-16935D8EB06D}">
      <dgm:prSet/>
      <dgm:spPr/>
      <dgm:t>
        <a:bodyPr/>
        <a:lstStyle/>
        <a:p>
          <a:endParaRPr lang="en-US"/>
        </a:p>
      </dgm:t>
    </dgm:pt>
    <dgm:pt modelId="{A5465315-1268-47F8-B82F-5919367016E0}" type="sibTrans" cxnId="{A504141C-E3A1-475D-A16A-16935D8EB06D}">
      <dgm:prSet/>
      <dgm:spPr/>
      <dgm:t>
        <a:bodyPr/>
        <a:lstStyle/>
        <a:p>
          <a:endParaRPr lang="en-US"/>
        </a:p>
      </dgm:t>
    </dgm:pt>
    <dgm:pt modelId="{F6E2995D-EE4E-4109-9EBB-69F4A8BD5D47}">
      <dgm:prSet phldrT="[Text]" custT="1"/>
      <dgm:spPr/>
      <dgm:t>
        <a:bodyPr/>
        <a:lstStyle/>
        <a:p>
          <a:pPr algn="ctr"/>
          <a:r>
            <a:rPr lang="en-US" sz="1600" b="1" dirty="0">
              <a:latin typeface="Arial" panose="020B0604020202020204" pitchFamily="34" charset="0"/>
              <a:cs typeface="Arial" panose="020B0604020202020204" pitchFamily="34" charset="0"/>
            </a:rPr>
            <a:t>Program Support</a:t>
          </a:r>
        </a:p>
      </dgm:t>
    </dgm:pt>
    <dgm:pt modelId="{02AF7A27-17EF-4AAC-815A-30D2D9669706}" type="sibTrans" cxnId="{63175AB8-742A-4F76-9F86-F8A22C5DCD78}">
      <dgm:prSet/>
      <dgm:spPr/>
      <dgm:t>
        <a:bodyPr/>
        <a:lstStyle/>
        <a:p>
          <a:endParaRPr lang="en-US"/>
        </a:p>
      </dgm:t>
    </dgm:pt>
    <dgm:pt modelId="{20533D4F-1362-4545-B064-2C12A10C08A4}" type="parTrans" cxnId="{63175AB8-742A-4F76-9F86-F8A22C5DCD78}">
      <dgm:prSet/>
      <dgm:spPr/>
      <dgm:t>
        <a:bodyPr/>
        <a:lstStyle/>
        <a:p>
          <a:endParaRPr lang="en-US"/>
        </a:p>
      </dgm:t>
    </dgm:pt>
    <dgm:pt modelId="{3E0D7933-2F18-4EC7-942A-139BDFD20E9D}">
      <dgm:prSet phldrT="[Text]" custT="1"/>
      <dgm:spPr/>
      <dgm:t>
        <a:bodyPr/>
        <a:lstStyle/>
        <a:p>
          <a:pPr algn="ctr"/>
          <a:r>
            <a:rPr lang="en-US" sz="1600" b="1" dirty="0">
              <a:latin typeface="Arial" panose="020B0604020202020204" pitchFamily="34" charset="0"/>
              <a:cs typeface="Arial" panose="020B0604020202020204" pitchFamily="34" charset="0"/>
            </a:rPr>
            <a:t>Program Manager        Field Training</a:t>
          </a:r>
        </a:p>
      </dgm:t>
    </dgm:pt>
    <dgm:pt modelId="{71E95D5D-33E6-44D6-90DD-BD40C81BE3A4}" type="sibTrans" cxnId="{804014C1-75D9-4C08-ACE0-610D3C26976B}">
      <dgm:prSet/>
      <dgm:spPr/>
      <dgm:t>
        <a:bodyPr/>
        <a:lstStyle/>
        <a:p>
          <a:endParaRPr lang="en-US"/>
        </a:p>
      </dgm:t>
    </dgm:pt>
    <dgm:pt modelId="{0D9C7BDB-883F-4343-AA74-BF82EFA6AF16}" type="parTrans" cxnId="{804014C1-75D9-4C08-ACE0-610D3C26976B}">
      <dgm:prSet/>
      <dgm:spPr/>
      <dgm:t>
        <a:bodyPr/>
        <a:lstStyle/>
        <a:p>
          <a:endParaRPr lang="en-US"/>
        </a:p>
      </dgm:t>
    </dgm:pt>
    <dgm:pt modelId="{E9D6E5A9-04E7-4503-B9DA-43515E0C8857}">
      <dgm:prSet custT="1"/>
      <dgm:spPr/>
      <dgm:t>
        <a:bodyPr/>
        <a:lstStyle/>
        <a:p>
          <a:pPr algn="ctr"/>
          <a:r>
            <a:rPr lang="en-US" sz="1600" b="1" dirty="0">
              <a:latin typeface="Arial" panose="020B0604020202020204" pitchFamily="34" charset="0"/>
              <a:cs typeface="Arial" panose="020B0604020202020204" pitchFamily="34" charset="0"/>
            </a:rPr>
            <a:t>Program Support</a:t>
          </a:r>
        </a:p>
      </dgm:t>
    </dgm:pt>
    <dgm:pt modelId="{E79345F4-EC21-4623-B87F-A7AED4EF6E1D}" type="sibTrans" cxnId="{64FAB957-C65F-479E-9FF9-415521897A88}">
      <dgm:prSet/>
      <dgm:spPr/>
      <dgm:t>
        <a:bodyPr/>
        <a:lstStyle/>
        <a:p>
          <a:endParaRPr lang="en-US"/>
        </a:p>
      </dgm:t>
    </dgm:pt>
    <dgm:pt modelId="{F1042B5C-A142-45A4-B7FA-EC85F5A3E8A8}" type="parTrans" cxnId="{64FAB957-C65F-479E-9FF9-415521897A88}">
      <dgm:prSet/>
      <dgm:spPr/>
      <dgm:t>
        <a:bodyPr/>
        <a:lstStyle/>
        <a:p>
          <a:endParaRPr lang="en-US"/>
        </a:p>
      </dgm:t>
    </dgm:pt>
    <dgm:pt modelId="{17DE3500-8FEA-4492-9D08-1576257A3064}" type="pres">
      <dgm:prSet presAssocID="{4C21A011-7756-4CAC-9194-F4F3286E46A6}" presName="Name0" presStyleCnt="0">
        <dgm:presLayoutVars>
          <dgm:chMax/>
          <dgm:chPref/>
          <dgm:dir/>
        </dgm:presLayoutVars>
      </dgm:prSet>
      <dgm:spPr/>
    </dgm:pt>
    <dgm:pt modelId="{D8BBF692-4B03-40BF-9D57-47A606908609}" type="pres">
      <dgm:prSet presAssocID="{3E0D7933-2F18-4EC7-942A-139BDFD20E9D}" presName="composite" presStyleCnt="0"/>
      <dgm:spPr/>
    </dgm:pt>
    <dgm:pt modelId="{31D4F43E-4F2A-4A22-A180-8CC8D404D105}" type="pres">
      <dgm:prSet presAssocID="{3E0D7933-2F18-4EC7-942A-139BDFD20E9D}" presName="ParentText" presStyleLbl="revTx" presStyleIdx="0" presStyleCnt="6" custLinFactNeighborX="-134" custLinFactNeighborY="-7385">
        <dgm:presLayoutVars>
          <dgm:chMax val="0"/>
          <dgm:chPref val="0"/>
          <dgm:bulletEnabled val="1"/>
        </dgm:presLayoutVars>
      </dgm:prSet>
      <dgm:spPr/>
    </dgm:pt>
    <dgm:pt modelId="{0CC1305D-D42C-40F0-886B-69D4FB23D99F}" type="pres">
      <dgm:prSet presAssocID="{3E0D7933-2F18-4EC7-942A-139BDFD20E9D}" presName="Accent1" presStyleLbl="parChTrans1D1" presStyleIdx="0" presStyleCnt="6"/>
      <dgm:spPr/>
    </dgm:pt>
    <dgm:pt modelId="{E0EEDFC3-8B76-441C-B01B-C87A81CE3EF7}" type="pres">
      <dgm:prSet presAssocID="{3E0D7933-2F18-4EC7-942A-139BDFD20E9D}" presName="Image" presStyleLbl="alignImgPlace1" presStyleIdx="0" presStyleCnt="6" custLinFactNeighborX="-7411" custLinFactNeighborY="10699"/>
      <dgm:spPr>
        <a:blipFill dpi="0" rotWithShape="1">
          <a:blip xmlns:r="http://schemas.openxmlformats.org/officeDocument/2006/relationships" r:embed="rId1"/>
          <a:srcRect/>
          <a:stretch>
            <a:fillRect l="-1989" t="6531" r="-1989" b="6531"/>
          </a:stretch>
        </a:blipFill>
      </dgm:spPr>
    </dgm:pt>
    <dgm:pt modelId="{300E040B-5263-41AD-A2C8-093A2B1E8656}" type="pres">
      <dgm:prSet presAssocID="{71E95D5D-33E6-44D6-90DD-BD40C81BE3A4}" presName="sibTrans" presStyleCnt="0"/>
      <dgm:spPr/>
    </dgm:pt>
    <dgm:pt modelId="{A197D097-0227-4016-A998-122473080ABF}" type="pres">
      <dgm:prSet presAssocID="{F6E2995D-EE4E-4109-9EBB-69F4A8BD5D47}" presName="composite" presStyleCnt="0"/>
      <dgm:spPr/>
    </dgm:pt>
    <dgm:pt modelId="{B50E9E66-FA70-4D23-B40C-F90DCBCE3DE8}" type="pres">
      <dgm:prSet presAssocID="{F6E2995D-EE4E-4109-9EBB-69F4A8BD5D47}" presName="ParentText" presStyleLbl="revTx" presStyleIdx="1" presStyleCnt="6" custLinFactNeighborX="-1739" custLinFactNeighborY="-11397">
        <dgm:presLayoutVars>
          <dgm:chMax val="0"/>
          <dgm:chPref val="0"/>
          <dgm:bulletEnabled val="1"/>
        </dgm:presLayoutVars>
      </dgm:prSet>
      <dgm:spPr/>
    </dgm:pt>
    <dgm:pt modelId="{2CA343F2-355D-451B-AE5E-D5345BC96EDE}" type="pres">
      <dgm:prSet presAssocID="{F6E2995D-EE4E-4109-9EBB-69F4A8BD5D47}" presName="Accent1" presStyleLbl="parChTrans1D1" presStyleIdx="1" presStyleCnt="6"/>
      <dgm:spPr/>
    </dgm:pt>
    <dgm:pt modelId="{28C2E76F-7BB5-4B4D-B22C-9B876D674ADF}" type="pres">
      <dgm:prSet presAssocID="{F6E2995D-EE4E-4109-9EBB-69F4A8BD5D47}" presName="Image" presStyleLbl="alignImgPlace1" presStyleIdx="1" presStyleCnt="6" custScaleX="104443" custScaleY="98085" custLinFactNeighborX="-6877" custLinFactNeighborY="5896"/>
      <dgm:spPr>
        <a:blipFill dpi="0" rotWithShape="1">
          <a:blip xmlns:r="http://schemas.openxmlformats.org/officeDocument/2006/relationships" r:embed="rId2"/>
          <a:srcRect/>
          <a:stretch>
            <a:fillRect l="-15892" t="4715" r="-15892" b="4715"/>
          </a:stretch>
        </a:blipFill>
      </dgm:spPr>
    </dgm:pt>
    <dgm:pt modelId="{A62616A0-D71B-4BEC-9E06-9934E07B6FE3}" type="pres">
      <dgm:prSet presAssocID="{02AF7A27-17EF-4AAC-815A-30D2D9669706}" presName="sibTrans" presStyleCnt="0"/>
      <dgm:spPr/>
    </dgm:pt>
    <dgm:pt modelId="{85F1746C-E665-42C2-A9FF-412942EFAE23}" type="pres">
      <dgm:prSet presAssocID="{43977A81-55DF-4E14-B95E-C4863FA2CAD2}" presName="composite" presStyleCnt="0"/>
      <dgm:spPr/>
    </dgm:pt>
    <dgm:pt modelId="{B278BA21-253B-46F8-82FA-83D66C1B4F01}" type="pres">
      <dgm:prSet presAssocID="{43977A81-55DF-4E14-B95E-C4863FA2CAD2}" presName="ParentText" presStyleLbl="revTx" presStyleIdx="2" presStyleCnt="6" custLinFactNeighborX="1820" custLinFactNeighborY="-11611">
        <dgm:presLayoutVars>
          <dgm:chMax val="0"/>
          <dgm:chPref val="0"/>
          <dgm:bulletEnabled val="1"/>
        </dgm:presLayoutVars>
      </dgm:prSet>
      <dgm:spPr/>
    </dgm:pt>
    <dgm:pt modelId="{30AA31AB-7E42-4019-8C0C-5C24600833AF}" type="pres">
      <dgm:prSet presAssocID="{43977A81-55DF-4E14-B95E-C4863FA2CAD2}" presName="Accent1" presStyleLbl="parChTrans1D1" presStyleIdx="2" presStyleCnt="6"/>
      <dgm:spPr/>
    </dgm:pt>
    <dgm:pt modelId="{A387A916-7DF2-43A2-B123-CA587DB3D472}" type="pres">
      <dgm:prSet presAssocID="{43977A81-55DF-4E14-B95E-C4863FA2CAD2}" presName="Image" presStyleLbl="alignImgPlace1" presStyleIdx="2" presStyleCnt="6" custLinFactNeighborX="-6835" custLinFactNeighborY="1282"/>
      <dgm:spPr>
        <a:blipFill dpi="0" rotWithShape="1">
          <a:blip xmlns:r="http://schemas.openxmlformats.org/officeDocument/2006/relationships" r:embed="rId3">
            <a:extLst>
              <a:ext uri="{BEBA8EAE-BF5A-486C-A8C5-ECC9F3942E4B}">
                <a14:imgProps xmlns:a14="http://schemas.microsoft.com/office/drawing/2010/main">
                  <a14:imgLayer r:embed="rId4">
                    <a14:imgEffect>
                      <a14:sharpenSoften amount="50000"/>
                    </a14:imgEffect>
                  </a14:imgLayer>
                </a14:imgProps>
              </a:ext>
            </a:extLst>
          </a:blip>
          <a:srcRect/>
          <a:stretch>
            <a:fillRect l="-41105" t="3537" r="-41105" b="3537"/>
          </a:stretch>
        </a:blipFill>
      </dgm:spPr>
    </dgm:pt>
    <dgm:pt modelId="{22C5CE4A-9FD7-4D12-8EA2-E679EBC18511}" type="pres">
      <dgm:prSet presAssocID="{D2A276D8-08A5-4302-9803-7B82D3F1DE4E}" presName="sibTrans" presStyleCnt="0"/>
      <dgm:spPr/>
    </dgm:pt>
    <dgm:pt modelId="{FECD04EA-8A86-48A2-9515-EF196E9D513B}" type="pres">
      <dgm:prSet presAssocID="{5D829B13-C03A-4A2A-9477-50C4760E762E}" presName="composite" presStyleCnt="0"/>
      <dgm:spPr/>
    </dgm:pt>
    <dgm:pt modelId="{A93880C4-1ADF-4BF5-9CDF-8B631FAAD6AB}" type="pres">
      <dgm:prSet presAssocID="{5D829B13-C03A-4A2A-9477-50C4760E762E}" presName="ParentText" presStyleLbl="revTx" presStyleIdx="3" presStyleCnt="6" custLinFactNeighborX="3677" custLinFactNeighborY="-1102">
        <dgm:presLayoutVars>
          <dgm:chMax val="0"/>
          <dgm:chPref val="0"/>
          <dgm:bulletEnabled val="1"/>
        </dgm:presLayoutVars>
      </dgm:prSet>
      <dgm:spPr/>
    </dgm:pt>
    <dgm:pt modelId="{D9B83043-88D4-4AC4-AB28-789B8BDE0843}" type="pres">
      <dgm:prSet presAssocID="{5D829B13-C03A-4A2A-9477-50C4760E762E}" presName="Accent1" presStyleLbl="parChTrans1D1" presStyleIdx="3" presStyleCnt="6"/>
      <dgm:spPr/>
    </dgm:pt>
    <dgm:pt modelId="{CC95FCE4-B9AA-4541-A842-5A4B924F068C}" type="pres">
      <dgm:prSet presAssocID="{5D829B13-C03A-4A2A-9477-50C4760E762E}" presName="Image" presStyleLbl="alignImgPlace1" presStyleIdx="3" presStyleCnt="6" custLinFactNeighborX="-7354" custLinFactNeighborY="10548"/>
      <dgm:spPr>
        <a:blipFill dpi="0" rotWithShape="1">
          <a:blip xmlns:r="http://schemas.openxmlformats.org/officeDocument/2006/relationships" r:embed="rId5">
            <a:extLst>
              <a:ext uri="{BEBA8EAE-BF5A-486C-A8C5-ECC9F3942E4B}">
                <a14:imgProps xmlns:a14="http://schemas.microsoft.com/office/drawing/2010/main">
                  <a14:imgLayer r:embed="rId6">
                    <a14:imgEffect>
                      <a14:sharpenSoften amount="25000"/>
                    </a14:imgEffect>
                  </a14:imgLayer>
                </a14:imgProps>
              </a:ext>
            </a:extLst>
          </a:blip>
          <a:srcRect/>
          <a:stretch>
            <a:fillRect l="-9902" t="20888" r="-9902" b="20888"/>
          </a:stretch>
        </a:blipFill>
      </dgm:spPr>
    </dgm:pt>
    <dgm:pt modelId="{0CB1F431-87F1-4A40-A130-D01724196F97}" type="pres">
      <dgm:prSet presAssocID="{A5465315-1268-47F8-B82F-5919367016E0}" presName="sibTrans" presStyleCnt="0"/>
      <dgm:spPr/>
    </dgm:pt>
    <dgm:pt modelId="{FCF9ECAE-53A1-4847-B94F-0632C21D31F9}" type="pres">
      <dgm:prSet presAssocID="{1C05D81E-8578-42FA-A5CD-DD4AD412D034}" presName="composite" presStyleCnt="0"/>
      <dgm:spPr/>
    </dgm:pt>
    <dgm:pt modelId="{9F4016A6-4AD5-49D2-85CB-46584BFA9C34}" type="pres">
      <dgm:prSet presAssocID="{1C05D81E-8578-42FA-A5CD-DD4AD412D034}" presName="ParentText" presStyleLbl="revTx" presStyleIdx="4" presStyleCnt="6" custLinFactNeighborX="7" custLinFactNeighborY="-11640">
        <dgm:presLayoutVars>
          <dgm:chMax val="0"/>
          <dgm:chPref val="0"/>
          <dgm:bulletEnabled val="1"/>
        </dgm:presLayoutVars>
      </dgm:prSet>
      <dgm:spPr/>
    </dgm:pt>
    <dgm:pt modelId="{24D221A9-0775-444D-9503-7CA6947E6350}" type="pres">
      <dgm:prSet presAssocID="{1C05D81E-8578-42FA-A5CD-DD4AD412D034}" presName="Accent1" presStyleLbl="parChTrans1D1" presStyleIdx="4" presStyleCnt="6"/>
      <dgm:spPr/>
    </dgm:pt>
    <dgm:pt modelId="{413F8F34-FC67-4C3F-A17C-46561AC69671}" type="pres">
      <dgm:prSet presAssocID="{1C05D81E-8578-42FA-A5CD-DD4AD412D034}" presName="Image" presStyleLbl="alignImgPlace1" presStyleIdx="4" presStyleCnt="6" custLinFactNeighborX="-8779" custLinFactNeighborY="1197"/>
      <dgm:spPr>
        <a:blipFill dpi="0" rotWithShape="1">
          <a:blip xmlns:r="http://schemas.openxmlformats.org/officeDocument/2006/relationships" r:embed="rId7">
            <a:extLst>
              <a:ext uri="{BEBA8EAE-BF5A-486C-A8C5-ECC9F3942E4B}">
                <a14:imgProps xmlns:a14="http://schemas.microsoft.com/office/drawing/2010/main">
                  <a14:imgLayer r:embed="rId8">
                    <a14:imgEffect>
                      <a14:sharpenSoften amount="25000"/>
                    </a14:imgEffect>
                  </a14:imgLayer>
                </a14:imgProps>
              </a:ext>
            </a:extLst>
          </a:blip>
          <a:srcRect/>
          <a:stretch>
            <a:fillRect l="-613" t="25402" r="-613" b="25402"/>
          </a:stretch>
        </a:blipFill>
      </dgm:spPr>
    </dgm:pt>
    <dgm:pt modelId="{068321ED-6603-47E6-8D08-8C231B88BC08}" type="pres">
      <dgm:prSet presAssocID="{76877F3D-EA38-40B3-91FF-0CBFF59DCF76}" presName="sibTrans" presStyleCnt="0"/>
      <dgm:spPr/>
    </dgm:pt>
    <dgm:pt modelId="{A5FD3178-BCE5-4943-B643-1A8222BA2AF5}" type="pres">
      <dgm:prSet presAssocID="{E9D6E5A9-04E7-4503-B9DA-43515E0C8857}" presName="composite" presStyleCnt="0"/>
      <dgm:spPr/>
    </dgm:pt>
    <dgm:pt modelId="{E6C1B6E9-065A-4624-9111-80301E810B20}" type="pres">
      <dgm:prSet presAssocID="{E9D6E5A9-04E7-4503-B9DA-43515E0C8857}" presName="ParentText" presStyleLbl="revTx" presStyleIdx="5" presStyleCnt="6" custLinFactNeighborX="1159" custLinFactNeighborY="-39151">
        <dgm:presLayoutVars>
          <dgm:chMax val="0"/>
          <dgm:chPref val="0"/>
          <dgm:bulletEnabled val="1"/>
        </dgm:presLayoutVars>
      </dgm:prSet>
      <dgm:spPr/>
    </dgm:pt>
    <dgm:pt modelId="{7545C253-F902-4464-A396-E849FFAFCDE1}" type="pres">
      <dgm:prSet presAssocID="{E9D6E5A9-04E7-4503-B9DA-43515E0C8857}" presName="Accent1" presStyleLbl="parChTrans1D1" presStyleIdx="5" presStyleCnt="6" custScaleX="94137" custScaleY="92568"/>
      <dgm:spPr/>
    </dgm:pt>
    <dgm:pt modelId="{D8037FFE-D8FB-4AAE-873B-4316E48E5B16}" type="pres">
      <dgm:prSet presAssocID="{E9D6E5A9-04E7-4503-B9DA-43515E0C8857}" presName="Image" presStyleLbl="alignImgPlace1" presStyleIdx="5" presStyleCnt="6" custScaleX="89522" custScaleY="94126" custLinFactNeighborX="-5494" custLinFactNeighborY="4058"/>
      <dgm:spPr>
        <a:blipFill dpi="0" rotWithShape="1">
          <a:blip xmlns:r="http://schemas.openxmlformats.org/officeDocument/2006/relationships" r:embed="rId9">
            <a:extLst>
              <a:ext uri="{BEBA8EAE-BF5A-486C-A8C5-ECC9F3942E4B}">
                <a14:imgProps xmlns:a14="http://schemas.microsoft.com/office/drawing/2010/main">
                  <a14:imgLayer r:embed="rId10">
                    <a14:imgEffect>
                      <a14:sharpenSoften amount="25000"/>
                    </a14:imgEffect>
                  </a14:imgLayer>
                </a14:imgProps>
              </a:ext>
            </a:extLst>
          </a:blip>
          <a:srcRect/>
          <a:stretch>
            <a:fillRect l="-36512" t="1734" r="-36512" b="1734"/>
          </a:stretch>
        </a:blipFill>
      </dgm:spPr>
    </dgm:pt>
  </dgm:ptLst>
  <dgm:cxnLst>
    <dgm:cxn modelId="{A504141C-E3A1-475D-A16A-16935D8EB06D}" srcId="{4C21A011-7756-4CAC-9194-F4F3286E46A6}" destId="{5D829B13-C03A-4A2A-9477-50C4760E762E}" srcOrd="3" destOrd="0" parTransId="{F33CF568-B0D5-470B-8159-5728C88411EF}" sibTransId="{A5465315-1268-47F8-B82F-5919367016E0}"/>
    <dgm:cxn modelId="{DB67BA4C-2850-41E0-925F-6FD6B391B81C}" type="presOf" srcId="{5D829B13-C03A-4A2A-9477-50C4760E762E}" destId="{A93880C4-1ADF-4BF5-9CDF-8B631FAAD6AB}" srcOrd="0" destOrd="0" presId="urn:microsoft.com/office/officeart/2011/layout/Picture Frame"/>
    <dgm:cxn modelId="{64FAB957-C65F-479E-9FF9-415521897A88}" srcId="{4C21A011-7756-4CAC-9194-F4F3286E46A6}" destId="{E9D6E5A9-04E7-4503-B9DA-43515E0C8857}" srcOrd="5" destOrd="0" parTransId="{F1042B5C-A142-45A4-B7FA-EC85F5A3E8A8}" sibTransId="{E79345F4-EC21-4623-B87F-A7AED4EF6E1D}"/>
    <dgm:cxn modelId="{2CC07C59-7272-4363-95D0-477E225A2CC2}" srcId="{4C21A011-7756-4CAC-9194-F4F3286E46A6}" destId="{1C05D81E-8578-42FA-A5CD-DD4AD412D034}" srcOrd="4" destOrd="0" parTransId="{D5E0C592-60DB-4EE6-B87B-B107D8CE7E4A}" sibTransId="{76877F3D-EA38-40B3-91FF-0CBFF59DCF76}"/>
    <dgm:cxn modelId="{3FEE608A-F2CC-4431-9D0A-2F7AD88F3C8C}" type="presOf" srcId="{4C21A011-7756-4CAC-9194-F4F3286E46A6}" destId="{17DE3500-8FEA-4492-9D08-1576257A3064}" srcOrd="0" destOrd="0" presId="urn:microsoft.com/office/officeart/2011/layout/Picture Frame"/>
    <dgm:cxn modelId="{56F8A397-75A7-4B2C-ADD5-A06F3224DCE1}" type="presOf" srcId="{F6E2995D-EE4E-4109-9EBB-69F4A8BD5D47}" destId="{B50E9E66-FA70-4D23-B40C-F90DCBCE3DE8}" srcOrd="0" destOrd="0" presId="urn:microsoft.com/office/officeart/2011/layout/Picture Frame"/>
    <dgm:cxn modelId="{5F699D9A-0A20-4F0F-8D15-556F55E3B07F}" srcId="{4C21A011-7756-4CAC-9194-F4F3286E46A6}" destId="{43977A81-55DF-4E14-B95E-C4863FA2CAD2}" srcOrd="2" destOrd="0" parTransId="{91B6C649-4C6D-46A9-8066-F79C99ADC988}" sibTransId="{D2A276D8-08A5-4302-9803-7B82D3F1DE4E}"/>
    <dgm:cxn modelId="{73FFAEB6-EEAC-4DA6-A910-4DBA38E59589}" type="presOf" srcId="{1C05D81E-8578-42FA-A5CD-DD4AD412D034}" destId="{9F4016A6-4AD5-49D2-85CB-46584BFA9C34}" srcOrd="0" destOrd="0" presId="urn:microsoft.com/office/officeart/2011/layout/Picture Frame"/>
    <dgm:cxn modelId="{63175AB8-742A-4F76-9F86-F8A22C5DCD78}" srcId="{4C21A011-7756-4CAC-9194-F4F3286E46A6}" destId="{F6E2995D-EE4E-4109-9EBB-69F4A8BD5D47}" srcOrd="1" destOrd="0" parTransId="{20533D4F-1362-4545-B064-2C12A10C08A4}" sibTransId="{02AF7A27-17EF-4AAC-815A-30D2D9669706}"/>
    <dgm:cxn modelId="{804014C1-75D9-4C08-ACE0-610D3C26976B}" srcId="{4C21A011-7756-4CAC-9194-F4F3286E46A6}" destId="{3E0D7933-2F18-4EC7-942A-139BDFD20E9D}" srcOrd="0" destOrd="0" parTransId="{0D9C7BDB-883F-4343-AA74-BF82EFA6AF16}" sibTransId="{71E95D5D-33E6-44D6-90DD-BD40C81BE3A4}"/>
    <dgm:cxn modelId="{4DA7F1C5-E470-4AC9-A6A1-5DBE308BFD3A}" type="presOf" srcId="{3E0D7933-2F18-4EC7-942A-139BDFD20E9D}" destId="{31D4F43E-4F2A-4A22-A180-8CC8D404D105}" srcOrd="0" destOrd="0" presId="urn:microsoft.com/office/officeart/2011/layout/Picture Frame"/>
    <dgm:cxn modelId="{E78679E1-5FA4-4D86-B05D-471D30B73874}" type="presOf" srcId="{E9D6E5A9-04E7-4503-B9DA-43515E0C8857}" destId="{E6C1B6E9-065A-4624-9111-80301E810B20}" srcOrd="0" destOrd="0" presId="urn:microsoft.com/office/officeart/2011/layout/Picture Frame"/>
    <dgm:cxn modelId="{089F85E2-E6E3-43A2-89DC-2C8B38568BC3}" type="presOf" srcId="{43977A81-55DF-4E14-B95E-C4863FA2CAD2}" destId="{B278BA21-253B-46F8-82FA-83D66C1B4F01}" srcOrd="0" destOrd="0" presId="urn:microsoft.com/office/officeart/2011/layout/Picture Frame"/>
    <dgm:cxn modelId="{31FE7DA8-CAC6-4C86-89B9-0A34A7827C89}" type="presParOf" srcId="{17DE3500-8FEA-4492-9D08-1576257A3064}" destId="{D8BBF692-4B03-40BF-9D57-47A606908609}" srcOrd="0" destOrd="0" presId="urn:microsoft.com/office/officeart/2011/layout/Picture Frame"/>
    <dgm:cxn modelId="{1C1C0EF4-C10E-4728-8823-5FCF5E4462C7}" type="presParOf" srcId="{D8BBF692-4B03-40BF-9D57-47A606908609}" destId="{31D4F43E-4F2A-4A22-A180-8CC8D404D105}" srcOrd="0" destOrd="0" presId="urn:microsoft.com/office/officeart/2011/layout/Picture Frame"/>
    <dgm:cxn modelId="{EE8CEF7A-C3C0-4A15-8995-E78AE67962B5}" type="presParOf" srcId="{D8BBF692-4B03-40BF-9D57-47A606908609}" destId="{0CC1305D-D42C-40F0-886B-69D4FB23D99F}" srcOrd="1" destOrd="0" presId="urn:microsoft.com/office/officeart/2011/layout/Picture Frame"/>
    <dgm:cxn modelId="{05767A32-AF60-412F-A03E-52A08A04BEC2}" type="presParOf" srcId="{D8BBF692-4B03-40BF-9D57-47A606908609}" destId="{E0EEDFC3-8B76-441C-B01B-C87A81CE3EF7}" srcOrd="2" destOrd="0" presId="urn:microsoft.com/office/officeart/2011/layout/Picture Frame"/>
    <dgm:cxn modelId="{983E4BBD-AE3C-4A61-A77D-B2FB265602D6}" type="presParOf" srcId="{17DE3500-8FEA-4492-9D08-1576257A3064}" destId="{300E040B-5263-41AD-A2C8-093A2B1E8656}" srcOrd="1" destOrd="0" presId="urn:microsoft.com/office/officeart/2011/layout/Picture Frame"/>
    <dgm:cxn modelId="{0B58BDFF-6060-4618-86D1-974936C58C33}" type="presParOf" srcId="{17DE3500-8FEA-4492-9D08-1576257A3064}" destId="{A197D097-0227-4016-A998-122473080ABF}" srcOrd="2" destOrd="0" presId="urn:microsoft.com/office/officeart/2011/layout/Picture Frame"/>
    <dgm:cxn modelId="{94DB6493-2622-4728-81FC-A503CD3151A7}" type="presParOf" srcId="{A197D097-0227-4016-A998-122473080ABF}" destId="{B50E9E66-FA70-4D23-B40C-F90DCBCE3DE8}" srcOrd="0" destOrd="0" presId="urn:microsoft.com/office/officeart/2011/layout/Picture Frame"/>
    <dgm:cxn modelId="{F9D18DD4-2FF5-4CFF-BBEB-8DE21C387049}" type="presParOf" srcId="{A197D097-0227-4016-A998-122473080ABF}" destId="{2CA343F2-355D-451B-AE5E-D5345BC96EDE}" srcOrd="1" destOrd="0" presId="urn:microsoft.com/office/officeart/2011/layout/Picture Frame"/>
    <dgm:cxn modelId="{1C06D675-8AF0-4479-810F-ABF89A455E42}" type="presParOf" srcId="{A197D097-0227-4016-A998-122473080ABF}" destId="{28C2E76F-7BB5-4B4D-B22C-9B876D674ADF}" srcOrd="2" destOrd="0" presId="urn:microsoft.com/office/officeart/2011/layout/Picture Frame"/>
    <dgm:cxn modelId="{5BEA2C37-BF25-4BD1-BACA-B18652EA1098}" type="presParOf" srcId="{17DE3500-8FEA-4492-9D08-1576257A3064}" destId="{A62616A0-D71B-4BEC-9E06-9934E07B6FE3}" srcOrd="3" destOrd="0" presId="urn:microsoft.com/office/officeart/2011/layout/Picture Frame"/>
    <dgm:cxn modelId="{0274DD74-10F1-49E9-98D4-AB61DEC9DE5B}" type="presParOf" srcId="{17DE3500-8FEA-4492-9D08-1576257A3064}" destId="{85F1746C-E665-42C2-A9FF-412942EFAE23}" srcOrd="4" destOrd="0" presId="urn:microsoft.com/office/officeart/2011/layout/Picture Frame"/>
    <dgm:cxn modelId="{DBDD14F2-02B7-4C9D-BCA4-EBB9E357A40C}" type="presParOf" srcId="{85F1746C-E665-42C2-A9FF-412942EFAE23}" destId="{B278BA21-253B-46F8-82FA-83D66C1B4F01}" srcOrd="0" destOrd="0" presId="urn:microsoft.com/office/officeart/2011/layout/Picture Frame"/>
    <dgm:cxn modelId="{E2AD1840-BA9D-4F2C-BEEB-65B60E53B979}" type="presParOf" srcId="{85F1746C-E665-42C2-A9FF-412942EFAE23}" destId="{30AA31AB-7E42-4019-8C0C-5C24600833AF}" srcOrd="1" destOrd="0" presId="urn:microsoft.com/office/officeart/2011/layout/Picture Frame"/>
    <dgm:cxn modelId="{2838B095-5688-4B70-B07E-628FFA6FA8E9}" type="presParOf" srcId="{85F1746C-E665-42C2-A9FF-412942EFAE23}" destId="{A387A916-7DF2-43A2-B123-CA587DB3D472}" srcOrd="2" destOrd="0" presId="urn:microsoft.com/office/officeart/2011/layout/Picture Frame"/>
    <dgm:cxn modelId="{107DDA0B-5C8B-4D41-8F89-075B9DF463FE}" type="presParOf" srcId="{17DE3500-8FEA-4492-9D08-1576257A3064}" destId="{22C5CE4A-9FD7-4D12-8EA2-E679EBC18511}" srcOrd="5" destOrd="0" presId="urn:microsoft.com/office/officeart/2011/layout/Picture Frame"/>
    <dgm:cxn modelId="{20E90A16-97A5-4537-9B8F-9EB82F941836}" type="presParOf" srcId="{17DE3500-8FEA-4492-9D08-1576257A3064}" destId="{FECD04EA-8A86-48A2-9515-EF196E9D513B}" srcOrd="6" destOrd="0" presId="urn:microsoft.com/office/officeart/2011/layout/Picture Frame"/>
    <dgm:cxn modelId="{F5884438-30A3-40CD-840B-7B41A49222D6}" type="presParOf" srcId="{FECD04EA-8A86-48A2-9515-EF196E9D513B}" destId="{A93880C4-1ADF-4BF5-9CDF-8B631FAAD6AB}" srcOrd="0" destOrd="0" presId="urn:microsoft.com/office/officeart/2011/layout/Picture Frame"/>
    <dgm:cxn modelId="{00455FC3-DC9F-4F79-A7B2-60F65ACDAE36}" type="presParOf" srcId="{FECD04EA-8A86-48A2-9515-EF196E9D513B}" destId="{D9B83043-88D4-4AC4-AB28-789B8BDE0843}" srcOrd="1" destOrd="0" presId="urn:microsoft.com/office/officeart/2011/layout/Picture Frame"/>
    <dgm:cxn modelId="{BB2CD55F-ED17-492E-985A-335254B0CBE5}" type="presParOf" srcId="{FECD04EA-8A86-48A2-9515-EF196E9D513B}" destId="{CC95FCE4-B9AA-4541-A842-5A4B924F068C}" srcOrd="2" destOrd="0" presId="urn:microsoft.com/office/officeart/2011/layout/Picture Frame"/>
    <dgm:cxn modelId="{7243AD10-41EE-48EF-A66D-ACC976296352}" type="presParOf" srcId="{17DE3500-8FEA-4492-9D08-1576257A3064}" destId="{0CB1F431-87F1-4A40-A130-D01724196F97}" srcOrd="7" destOrd="0" presId="urn:microsoft.com/office/officeart/2011/layout/Picture Frame"/>
    <dgm:cxn modelId="{0932FA5C-CEB9-47BB-A594-91D6A96917C0}" type="presParOf" srcId="{17DE3500-8FEA-4492-9D08-1576257A3064}" destId="{FCF9ECAE-53A1-4847-B94F-0632C21D31F9}" srcOrd="8" destOrd="0" presId="urn:microsoft.com/office/officeart/2011/layout/Picture Frame"/>
    <dgm:cxn modelId="{5EBDFFDB-DF9C-4ABA-BAB2-F3BA2330A76F}" type="presParOf" srcId="{FCF9ECAE-53A1-4847-B94F-0632C21D31F9}" destId="{9F4016A6-4AD5-49D2-85CB-46584BFA9C34}" srcOrd="0" destOrd="0" presId="urn:microsoft.com/office/officeart/2011/layout/Picture Frame"/>
    <dgm:cxn modelId="{929C0411-6CA9-41F3-A322-70234DAA0F4C}" type="presParOf" srcId="{FCF9ECAE-53A1-4847-B94F-0632C21D31F9}" destId="{24D221A9-0775-444D-9503-7CA6947E6350}" srcOrd="1" destOrd="0" presId="urn:microsoft.com/office/officeart/2011/layout/Picture Frame"/>
    <dgm:cxn modelId="{587A99C5-123E-4413-8541-228E37E0E4AB}" type="presParOf" srcId="{FCF9ECAE-53A1-4847-B94F-0632C21D31F9}" destId="{413F8F34-FC67-4C3F-A17C-46561AC69671}" srcOrd="2" destOrd="0" presId="urn:microsoft.com/office/officeart/2011/layout/Picture Frame"/>
    <dgm:cxn modelId="{A82EC383-4376-4996-B9AF-6C35A81C51AE}" type="presParOf" srcId="{17DE3500-8FEA-4492-9D08-1576257A3064}" destId="{068321ED-6603-47E6-8D08-8C231B88BC08}" srcOrd="9" destOrd="0" presId="urn:microsoft.com/office/officeart/2011/layout/Picture Frame"/>
    <dgm:cxn modelId="{B284207C-6421-429D-A425-2917A5D38C2B}" type="presParOf" srcId="{17DE3500-8FEA-4492-9D08-1576257A3064}" destId="{A5FD3178-BCE5-4943-B643-1A8222BA2AF5}" srcOrd="10" destOrd="0" presId="urn:microsoft.com/office/officeart/2011/layout/Picture Frame"/>
    <dgm:cxn modelId="{9D6BA0E3-0F4C-4FFB-806B-AE872CBB7098}" type="presParOf" srcId="{A5FD3178-BCE5-4943-B643-1A8222BA2AF5}" destId="{E6C1B6E9-065A-4624-9111-80301E810B20}" srcOrd="0" destOrd="0" presId="urn:microsoft.com/office/officeart/2011/layout/Picture Frame"/>
    <dgm:cxn modelId="{C78B9D7B-DD91-4EC3-A07D-8286834D5C43}" type="presParOf" srcId="{A5FD3178-BCE5-4943-B643-1A8222BA2AF5}" destId="{7545C253-F902-4464-A396-E849FFAFCDE1}" srcOrd="1" destOrd="0" presId="urn:microsoft.com/office/officeart/2011/layout/Picture Frame"/>
    <dgm:cxn modelId="{88E88170-32B2-40FF-BF87-1353E1F379E3}" type="presParOf" srcId="{A5FD3178-BCE5-4943-B643-1A8222BA2AF5}" destId="{D8037FFE-D8FB-4AAE-873B-4316E48E5B16}" srcOrd="2" destOrd="0" presId="urn:microsoft.com/office/officeart/2011/layout/Picture Fram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111A72-8200-46F8-A288-FDE5AA79C0D6}"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49C531B9-59AC-4CBD-952B-D687A08AEFF4}">
      <dgm:prSet phldrT="[Text]" custT="1"/>
      <dgm:spPr>
        <a:effectLst>
          <a:outerShdw blurRad="50800" dist="38100" dir="2700000" algn="tl" rotWithShape="0">
            <a:prstClr val="black">
              <a:alpha val="40000"/>
            </a:prstClr>
          </a:outerShdw>
        </a:effectLst>
      </dgm:spPr>
      <dgm:t>
        <a:bodyPr/>
        <a:lstStyle/>
        <a:p>
          <a:r>
            <a:rPr lang="en-US" sz="2800" b="1" dirty="0"/>
            <a:t>Collect, store, &amp; access data</a:t>
          </a:r>
        </a:p>
      </dgm:t>
    </dgm:pt>
    <dgm:pt modelId="{051B4883-C562-4737-BA6E-BA7EB32D9AC4}" type="parTrans" cxnId="{648229E6-8001-4A65-9B73-0AE6B133575E}">
      <dgm:prSet/>
      <dgm:spPr/>
      <dgm:t>
        <a:bodyPr/>
        <a:lstStyle/>
        <a:p>
          <a:endParaRPr lang="en-US" sz="2400"/>
        </a:p>
      </dgm:t>
    </dgm:pt>
    <dgm:pt modelId="{EB790EEF-5442-4005-A2BA-1C90E54580F5}" type="sibTrans" cxnId="{648229E6-8001-4A65-9B73-0AE6B133575E}">
      <dgm:prSet/>
      <dgm:spPr/>
      <dgm:t>
        <a:bodyPr/>
        <a:lstStyle/>
        <a:p>
          <a:endParaRPr lang="en-US" sz="2400"/>
        </a:p>
      </dgm:t>
    </dgm:pt>
    <dgm:pt modelId="{2AE0D2CF-0F8D-41DE-AEC5-759AAEC18EC9}">
      <dgm:prSet phldrT="[Text]" custT="1"/>
      <dgm:spPr>
        <a:effectLst>
          <a:outerShdw blurRad="50800" dist="38100" dir="2700000" algn="tl" rotWithShape="0">
            <a:prstClr val="black">
              <a:alpha val="40000"/>
            </a:prstClr>
          </a:outerShdw>
        </a:effectLst>
      </dgm:spPr>
      <dgm:t>
        <a:bodyPr/>
        <a:lstStyle/>
        <a:p>
          <a:r>
            <a:rPr lang="en-US" sz="2800" b="1" dirty="0"/>
            <a:t>Monitor trends</a:t>
          </a:r>
        </a:p>
      </dgm:t>
    </dgm:pt>
    <dgm:pt modelId="{05688EF4-567C-40C3-989F-7FF80CF6BF2F}" type="parTrans" cxnId="{0DCA1BEA-AF1F-479A-8DD5-3F5666DE1216}">
      <dgm:prSet/>
      <dgm:spPr/>
      <dgm:t>
        <a:bodyPr/>
        <a:lstStyle/>
        <a:p>
          <a:endParaRPr lang="en-US" sz="2400"/>
        </a:p>
      </dgm:t>
    </dgm:pt>
    <dgm:pt modelId="{74A79DC6-BEA0-4AC7-A4FA-8F4649271961}" type="sibTrans" cxnId="{0DCA1BEA-AF1F-479A-8DD5-3F5666DE1216}">
      <dgm:prSet/>
      <dgm:spPr/>
      <dgm:t>
        <a:bodyPr/>
        <a:lstStyle/>
        <a:p>
          <a:endParaRPr lang="en-US" sz="2400"/>
        </a:p>
      </dgm:t>
    </dgm:pt>
    <dgm:pt modelId="{CC685A6F-9E89-4F07-A26F-2F8A1E14297C}">
      <dgm:prSet phldrT="[Text]" custT="1"/>
      <dgm:spPr>
        <a:effectLst>
          <a:outerShdw blurRad="50800" dist="38100" dir="2700000" algn="tl" rotWithShape="0">
            <a:prstClr val="black">
              <a:alpha val="40000"/>
            </a:prstClr>
          </a:outerShdw>
        </a:effectLst>
      </dgm:spPr>
      <dgm:t>
        <a:bodyPr/>
        <a:lstStyle/>
        <a:p>
          <a:r>
            <a:rPr lang="en-US" sz="2800" b="1" dirty="0"/>
            <a:t>Inform outreach &amp; educational strategies</a:t>
          </a:r>
        </a:p>
      </dgm:t>
    </dgm:pt>
    <dgm:pt modelId="{DE5C76C2-657F-41B1-BB61-D36B0369A0B3}" type="parTrans" cxnId="{1188BBDE-99B1-4FF2-A7E0-FD0D84071162}">
      <dgm:prSet/>
      <dgm:spPr/>
      <dgm:t>
        <a:bodyPr/>
        <a:lstStyle/>
        <a:p>
          <a:endParaRPr lang="en-US" sz="2400"/>
        </a:p>
      </dgm:t>
    </dgm:pt>
    <dgm:pt modelId="{D57BCDF6-46F1-433C-A79A-42C8B1DB1241}" type="sibTrans" cxnId="{1188BBDE-99B1-4FF2-A7E0-FD0D84071162}">
      <dgm:prSet/>
      <dgm:spPr/>
      <dgm:t>
        <a:bodyPr/>
        <a:lstStyle/>
        <a:p>
          <a:endParaRPr lang="en-US" sz="2400"/>
        </a:p>
      </dgm:t>
    </dgm:pt>
    <dgm:pt modelId="{DA4AA0C9-37F9-46AD-85FC-F7D939EC4E97}" type="pres">
      <dgm:prSet presAssocID="{B3111A72-8200-46F8-A288-FDE5AA79C0D6}" presName="Name0" presStyleCnt="0">
        <dgm:presLayoutVars>
          <dgm:chMax val="7"/>
          <dgm:chPref val="7"/>
          <dgm:dir/>
        </dgm:presLayoutVars>
      </dgm:prSet>
      <dgm:spPr/>
    </dgm:pt>
    <dgm:pt modelId="{E6949103-B546-4C62-888B-5BCAD54BED52}" type="pres">
      <dgm:prSet presAssocID="{B3111A72-8200-46F8-A288-FDE5AA79C0D6}" presName="Name1" presStyleCnt="0"/>
      <dgm:spPr/>
    </dgm:pt>
    <dgm:pt modelId="{687A989E-1AAC-4EA7-AE42-49EA66B3EAB3}" type="pres">
      <dgm:prSet presAssocID="{B3111A72-8200-46F8-A288-FDE5AA79C0D6}" presName="cycle" presStyleCnt="0"/>
      <dgm:spPr/>
    </dgm:pt>
    <dgm:pt modelId="{52838A86-E9AB-4733-AF17-3E0A077BBE80}" type="pres">
      <dgm:prSet presAssocID="{B3111A72-8200-46F8-A288-FDE5AA79C0D6}" presName="srcNode" presStyleLbl="node1" presStyleIdx="0" presStyleCnt="3"/>
      <dgm:spPr/>
    </dgm:pt>
    <dgm:pt modelId="{238DFC93-5949-46A6-A55B-495A6F4B15C7}" type="pres">
      <dgm:prSet presAssocID="{B3111A72-8200-46F8-A288-FDE5AA79C0D6}" presName="conn" presStyleLbl="parChTrans1D2" presStyleIdx="0" presStyleCnt="1"/>
      <dgm:spPr/>
    </dgm:pt>
    <dgm:pt modelId="{DFD31FCC-6EB1-4398-91FA-9E17D56AC106}" type="pres">
      <dgm:prSet presAssocID="{B3111A72-8200-46F8-A288-FDE5AA79C0D6}" presName="extraNode" presStyleLbl="node1" presStyleIdx="0" presStyleCnt="3"/>
      <dgm:spPr/>
    </dgm:pt>
    <dgm:pt modelId="{F2C2A639-8874-48EB-9BCF-6314534F208A}" type="pres">
      <dgm:prSet presAssocID="{B3111A72-8200-46F8-A288-FDE5AA79C0D6}" presName="dstNode" presStyleLbl="node1" presStyleIdx="0" presStyleCnt="3"/>
      <dgm:spPr/>
    </dgm:pt>
    <dgm:pt modelId="{380196EB-6EBD-4DBF-B4CB-B19F8B5C26BA}" type="pres">
      <dgm:prSet presAssocID="{49C531B9-59AC-4CBD-952B-D687A08AEFF4}" presName="text_1" presStyleLbl="node1" presStyleIdx="0" presStyleCnt="3">
        <dgm:presLayoutVars>
          <dgm:bulletEnabled val="1"/>
        </dgm:presLayoutVars>
      </dgm:prSet>
      <dgm:spPr/>
    </dgm:pt>
    <dgm:pt modelId="{4BE4BFCE-F8C9-4810-9F07-8833A7299477}" type="pres">
      <dgm:prSet presAssocID="{49C531B9-59AC-4CBD-952B-D687A08AEFF4}" presName="accent_1" presStyleCnt="0"/>
      <dgm:spPr/>
    </dgm:pt>
    <dgm:pt modelId="{5EE9D278-3B1A-46A9-8D26-287A6874322C}" type="pres">
      <dgm:prSet presAssocID="{49C531B9-59AC-4CBD-952B-D687A08AEFF4}" presName="accentRepeatNode" presStyleLbl="solidFgAcc1" presStyleIdx="0" presStyleCnt="3"/>
      <dgm:spPr/>
    </dgm:pt>
    <dgm:pt modelId="{89D9709C-F1F3-4079-8C47-8127EB39BC6C}" type="pres">
      <dgm:prSet presAssocID="{2AE0D2CF-0F8D-41DE-AEC5-759AAEC18EC9}" presName="text_2" presStyleLbl="node1" presStyleIdx="1" presStyleCnt="3">
        <dgm:presLayoutVars>
          <dgm:bulletEnabled val="1"/>
        </dgm:presLayoutVars>
      </dgm:prSet>
      <dgm:spPr/>
    </dgm:pt>
    <dgm:pt modelId="{3940E157-00DB-42E2-A21E-31DEE1829193}" type="pres">
      <dgm:prSet presAssocID="{2AE0D2CF-0F8D-41DE-AEC5-759AAEC18EC9}" presName="accent_2" presStyleCnt="0"/>
      <dgm:spPr/>
    </dgm:pt>
    <dgm:pt modelId="{362CF407-C027-4516-8C75-3E1CC9975B60}" type="pres">
      <dgm:prSet presAssocID="{2AE0D2CF-0F8D-41DE-AEC5-759AAEC18EC9}" presName="accentRepeatNode" presStyleLbl="solidFgAcc1" presStyleIdx="1" presStyleCnt="3"/>
      <dgm:spPr/>
    </dgm:pt>
    <dgm:pt modelId="{F5FF1606-0721-49FB-A9D9-8827C25CA2C2}" type="pres">
      <dgm:prSet presAssocID="{CC685A6F-9E89-4F07-A26F-2F8A1E14297C}" presName="text_3" presStyleLbl="node1" presStyleIdx="2" presStyleCnt="3">
        <dgm:presLayoutVars>
          <dgm:bulletEnabled val="1"/>
        </dgm:presLayoutVars>
      </dgm:prSet>
      <dgm:spPr/>
    </dgm:pt>
    <dgm:pt modelId="{1DE1D877-7ED2-47F6-972B-C9CE4EF7F72E}" type="pres">
      <dgm:prSet presAssocID="{CC685A6F-9E89-4F07-A26F-2F8A1E14297C}" presName="accent_3" presStyleCnt="0"/>
      <dgm:spPr/>
    </dgm:pt>
    <dgm:pt modelId="{2BF45668-F065-4E0F-813E-11FE8B2EEC8C}" type="pres">
      <dgm:prSet presAssocID="{CC685A6F-9E89-4F07-A26F-2F8A1E14297C}" presName="accentRepeatNode" presStyleLbl="solidFgAcc1" presStyleIdx="2" presStyleCnt="3"/>
      <dgm:spPr/>
    </dgm:pt>
  </dgm:ptLst>
  <dgm:cxnLst>
    <dgm:cxn modelId="{BA79C00A-5D3E-4626-B2E9-1A39416F5D30}" type="presOf" srcId="{49C531B9-59AC-4CBD-952B-D687A08AEFF4}" destId="{380196EB-6EBD-4DBF-B4CB-B19F8B5C26BA}" srcOrd="0" destOrd="0" presId="urn:microsoft.com/office/officeart/2008/layout/VerticalCurvedList"/>
    <dgm:cxn modelId="{87E00B33-10C1-4232-9F45-B9ABEF64913B}" type="presOf" srcId="{EB790EEF-5442-4005-A2BA-1C90E54580F5}" destId="{238DFC93-5949-46A6-A55B-495A6F4B15C7}" srcOrd="0" destOrd="0" presId="urn:microsoft.com/office/officeart/2008/layout/VerticalCurvedList"/>
    <dgm:cxn modelId="{42C1733A-D4B6-4FB6-8E91-7C9A021A7136}" type="presOf" srcId="{B3111A72-8200-46F8-A288-FDE5AA79C0D6}" destId="{DA4AA0C9-37F9-46AD-85FC-F7D939EC4E97}" srcOrd="0" destOrd="0" presId="urn:microsoft.com/office/officeart/2008/layout/VerticalCurvedList"/>
    <dgm:cxn modelId="{A16BADC5-B86B-47E4-8845-5C23C9E66F4D}" type="presOf" srcId="{CC685A6F-9E89-4F07-A26F-2F8A1E14297C}" destId="{F5FF1606-0721-49FB-A9D9-8827C25CA2C2}" srcOrd="0" destOrd="0" presId="urn:microsoft.com/office/officeart/2008/layout/VerticalCurvedList"/>
    <dgm:cxn modelId="{78ADA5D0-7C02-4238-9C4A-212FF3027925}" type="presOf" srcId="{2AE0D2CF-0F8D-41DE-AEC5-759AAEC18EC9}" destId="{89D9709C-F1F3-4079-8C47-8127EB39BC6C}" srcOrd="0" destOrd="0" presId="urn:microsoft.com/office/officeart/2008/layout/VerticalCurvedList"/>
    <dgm:cxn modelId="{1188BBDE-99B1-4FF2-A7E0-FD0D84071162}" srcId="{B3111A72-8200-46F8-A288-FDE5AA79C0D6}" destId="{CC685A6F-9E89-4F07-A26F-2F8A1E14297C}" srcOrd="2" destOrd="0" parTransId="{DE5C76C2-657F-41B1-BB61-D36B0369A0B3}" sibTransId="{D57BCDF6-46F1-433C-A79A-42C8B1DB1241}"/>
    <dgm:cxn modelId="{648229E6-8001-4A65-9B73-0AE6B133575E}" srcId="{B3111A72-8200-46F8-A288-FDE5AA79C0D6}" destId="{49C531B9-59AC-4CBD-952B-D687A08AEFF4}" srcOrd="0" destOrd="0" parTransId="{051B4883-C562-4737-BA6E-BA7EB32D9AC4}" sibTransId="{EB790EEF-5442-4005-A2BA-1C90E54580F5}"/>
    <dgm:cxn modelId="{0DCA1BEA-AF1F-479A-8DD5-3F5666DE1216}" srcId="{B3111A72-8200-46F8-A288-FDE5AA79C0D6}" destId="{2AE0D2CF-0F8D-41DE-AEC5-759AAEC18EC9}" srcOrd="1" destOrd="0" parTransId="{05688EF4-567C-40C3-989F-7FF80CF6BF2F}" sibTransId="{74A79DC6-BEA0-4AC7-A4FA-8F4649271961}"/>
    <dgm:cxn modelId="{13EB84B3-D30A-45B9-B184-617248E7FAD4}" type="presParOf" srcId="{DA4AA0C9-37F9-46AD-85FC-F7D939EC4E97}" destId="{E6949103-B546-4C62-888B-5BCAD54BED52}" srcOrd="0" destOrd="0" presId="urn:microsoft.com/office/officeart/2008/layout/VerticalCurvedList"/>
    <dgm:cxn modelId="{CE3F52E5-1553-40BB-98B8-635EC403EA4F}" type="presParOf" srcId="{E6949103-B546-4C62-888B-5BCAD54BED52}" destId="{687A989E-1AAC-4EA7-AE42-49EA66B3EAB3}" srcOrd="0" destOrd="0" presId="urn:microsoft.com/office/officeart/2008/layout/VerticalCurvedList"/>
    <dgm:cxn modelId="{C1C979C7-445B-45FE-A669-685661DAC5C0}" type="presParOf" srcId="{687A989E-1AAC-4EA7-AE42-49EA66B3EAB3}" destId="{52838A86-E9AB-4733-AF17-3E0A077BBE80}" srcOrd="0" destOrd="0" presId="urn:microsoft.com/office/officeart/2008/layout/VerticalCurvedList"/>
    <dgm:cxn modelId="{B2FB4B02-8EE9-4E9C-B468-65044FA7655E}" type="presParOf" srcId="{687A989E-1AAC-4EA7-AE42-49EA66B3EAB3}" destId="{238DFC93-5949-46A6-A55B-495A6F4B15C7}" srcOrd="1" destOrd="0" presId="urn:microsoft.com/office/officeart/2008/layout/VerticalCurvedList"/>
    <dgm:cxn modelId="{6818A942-5B99-4CFB-A782-54EFCA246E7F}" type="presParOf" srcId="{687A989E-1AAC-4EA7-AE42-49EA66B3EAB3}" destId="{DFD31FCC-6EB1-4398-91FA-9E17D56AC106}" srcOrd="2" destOrd="0" presId="urn:microsoft.com/office/officeart/2008/layout/VerticalCurvedList"/>
    <dgm:cxn modelId="{58AF968D-A31F-4B00-A60D-ADDB1DCA9488}" type="presParOf" srcId="{687A989E-1AAC-4EA7-AE42-49EA66B3EAB3}" destId="{F2C2A639-8874-48EB-9BCF-6314534F208A}" srcOrd="3" destOrd="0" presId="urn:microsoft.com/office/officeart/2008/layout/VerticalCurvedList"/>
    <dgm:cxn modelId="{2F335A5B-5B23-4675-9FC7-2DB15990D98E}" type="presParOf" srcId="{E6949103-B546-4C62-888B-5BCAD54BED52}" destId="{380196EB-6EBD-4DBF-B4CB-B19F8B5C26BA}" srcOrd="1" destOrd="0" presId="urn:microsoft.com/office/officeart/2008/layout/VerticalCurvedList"/>
    <dgm:cxn modelId="{1F515E65-5A10-44B8-A9F0-3BAEA0547ADC}" type="presParOf" srcId="{E6949103-B546-4C62-888B-5BCAD54BED52}" destId="{4BE4BFCE-F8C9-4810-9F07-8833A7299477}" srcOrd="2" destOrd="0" presId="urn:microsoft.com/office/officeart/2008/layout/VerticalCurvedList"/>
    <dgm:cxn modelId="{1C968F1E-41D0-4CEB-9B04-FF57837AF2CB}" type="presParOf" srcId="{4BE4BFCE-F8C9-4810-9F07-8833A7299477}" destId="{5EE9D278-3B1A-46A9-8D26-287A6874322C}" srcOrd="0" destOrd="0" presId="urn:microsoft.com/office/officeart/2008/layout/VerticalCurvedList"/>
    <dgm:cxn modelId="{026C0D96-E358-4FD7-9420-1ABCE6EB01E2}" type="presParOf" srcId="{E6949103-B546-4C62-888B-5BCAD54BED52}" destId="{89D9709C-F1F3-4079-8C47-8127EB39BC6C}" srcOrd="3" destOrd="0" presId="urn:microsoft.com/office/officeart/2008/layout/VerticalCurvedList"/>
    <dgm:cxn modelId="{BFCBD8E0-5D02-499F-84B1-3C117D4DA382}" type="presParOf" srcId="{E6949103-B546-4C62-888B-5BCAD54BED52}" destId="{3940E157-00DB-42E2-A21E-31DEE1829193}" srcOrd="4" destOrd="0" presId="urn:microsoft.com/office/officeart/2008/layout/VerticalCurvedList"/>
    <dgm:cxn modelId="{E32D750F-3BB2-4B8E-B175-7F86B229E9AF}" type="presParOf" srcId="{3940E157-00DB-42E2-A21E-31DEE1829193}" destId="{362CF407-C027-4516-8C75-3E1CC9975B60}" srcOrd="0" destOrd="0" presId="urn:microsoft.com/office/officeart/2008/layout/VerticalCurvedList"/>
    <dgm:cxn modelId="{2A6D812D-9A89-411C-9950-B1E23BF3572E}" type="presParOf" srcId="{E6949103-B546-4C62-888B-5BCAD54BED52}" destId="{F5FF1606-0721-49FB-A9D9-8827C25CA2C2}" srcOrd="5" destOrd="0" presId="urn:microsoft.com/office/officeart/2008/layout/VerticalCurvedList"/>
    <dgm:cxn modelId="{A49A55F5-2B7C-4EE1-8513-5A11FB8C6FA2}" type="presParOf" srcId="{E6949103-B546-4C62-888B-5BCAD54BED52}" destId="{1DE1D877-7ED2-47F6-972B-C9CE4EF7F72E}" srcOrd="6" destOrd="0" presId="urn:microsoft.com/office/officeart/2008/layout/VerticalCurvedList"/>
    <dgm:cxn modelId="{8583BD2B-8A87-40CF-97AA-A3E841E25F6E}" type="presParOf" srcId="{1DE1D877-7ED2-47F6-972B-C9CE4EF7F72E}" destId="{2BF45668-F065-4E0F-813E-11FE8B2EEC8C}" srcOrd="0" destOrd="0" presId="urn:microsoft.com/office/officeart/2008/layout/VerticalCurvedList"/>
  </dgm:cxnLst>
  <dgm:bg>
    <a:effectLst>
      <a:outerShdw blurRad="50800" dist="38100" dir="2700000" algn="tl" rotWithShape="0">
        <a:prstClr val="black">
          <a:alpha val="40000"/>
        </a:prstClr>
      </a:outerShdw>
    </a:effectLst>
  </dgm:bg>
  <dgm:whole>
    <a:ln>
      <a:noFill/>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7110726-526F-4863-B201-CD471935EFED}"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en-US"/>
        </a:p>
      </dgm:t>
    </dgm:pt>
    <dgm:pt modelId="{0C5A4120-BC33-454B-83B8-A48804E80B26}">
      <dgm:prSet phldrT="[Text]"/>
      <dgm:spPr/>
      <dgm:t>
        <a:bodyPr/>
        <a:lstStyle/>
        <a:p>
          <a:r>
            <a:rPr lang="en-US" b="1" dirty="0"/>
            <a:t>1</a:t>
          </a:r>
        </a:p>
      </dgm:t>
    </dgm:pt>
    <dgm:pt modelId="{80F3E29C-AB02-4429-8029-746E44D17FDD}" type="parTrans" cxnId="{824709DC-9A05-423C-A893-A5222F153C87}">
      <dgm:prSet/>
      <dgm:spPr/>
      <dgm:t>
        <a:bodyPr/>
        <a:lstStyle/>
        <a:p>
          <a:endParaRPr lang="en-US"/>
        </a:p>
      </dgm:t>
    </dgm:pt>
    <dgm:pt modelId="{22D44175-9E7B-4617-9117-240BD1C7834C}" type="sibTrans" cxnId="{824709DC-9A05-423C-A893-A5222F153C87}">
      <dgm:prSet/>
      <dgm:spPr/>
      <dgm:t>
        <a:bodyPr/>
        <a:lstStyle/>
        <a:p>
          <a:endParaRPr lang="en-US"/>
        </a:p>
      </dgm:t>
    </dgm:pt>
    <dgm:pt modelId="{45DC9597-18D0-4E6F-8A7E-9CD5E1C9D651}">
      <dgm:prSet/>
      <dgm:spPr>
        <a:effectLst>
          <a:outerShdw blurRad="50800" dist="38100" dir="2700000" algn="tl" rotWithShape="0">
            <a:prstClr val="black">
              <a:alpha val="40000"/>
            </a:prstClr>
          </a:outerShdw>
        </a:effectLst>
      </dgm:spPr>
      <dgm:t>
        <a:bodyPr/>
        <a:lstStyle/>
        <a:p>
          <a:r>
            <a:rPr lang="en-US" b="1" dirty="0"/>
            <a:t>Which data is better?</a:t>
          </a:r>
        </a:p>
      </dgm:t>
    </dgm:pt>
    <dgm:pt modelId="{128D8E89-940F-4DD3-87AF-68600EA4107B}" type="parTrans" cxnId="{66968DC8-3C80-4177-86A2-42E0A8424E84}">
      <dgm:prSet/>
      <dgm:spPr/>
      <dgm:t>
        <a:bodyPr/>
        <a:lstStyle/>
        <a:p>
          <a:endParaRPr lang="en-US"/>
        </a:p>
      </dgm:t>
    </dgm:pt>
    <dgm:pt modelId="{509FC081-D8B7-4CA2-8A96-0D3B253B3D0A}" type="sibTrans" cxnId="{66968DC8-3C80-4177-86A2-42E0A8424E84}">
      <dgm:prSet/>
      <dgm:spPr/>
      <dgm:t>
        <a:bodyPr/>
        <a:lstStyle/>
        <a:p>
          <a:endParaRPr lang="en-US"/>
        </a:p>
      </dgm:t>
    </dgm:pt>
    <dgm:pt modelId="{0BA4B3AE-814D-4765-A6A8-0B926454E758}">
      <dgm:prSet/>
      <dgm:spPr/>
      <dgm:t>
        <a:bodyPr/>
        <a:lstStyle/>
        <a:p>
          <a:r>
            <a:rPr lang="en-US" b="1" dirty="0"/>
            <a:t>2</a:t>
          </a:r>
        </a:p>
      </dgm:t>
    </dgm:pt>
    <dgm:pt modelId="{8C21380A-DE49-44D2-8727-F2D1CC97F5FE}" type="parTrans" cxnId="{49F8C04B-64DE-4ED6-9491-346E79F1D2CB}">
      <dgm:prSet/>
      <dgm:spPr/>
      <dgm:t>
        <a:bodyPr/>
        <a:lstStyle/>
        <a:p>
          <a:endParaRPr lang="en-US"/>
        </a:p>
      </dgm:t>
    </dgm:pt>
    <dgm:pt modelId="{82FE5F55-C9B5-4434-81EB-63DDF6226EFF}" type="sibTrans" cxnId="{49F8C04B-64DE-4ED6-9491-346E79F1D2CB}">
      <dgm:prSet/>
      <dgm:spPr/>
      <dgm:t>
        <a:bodyPr/>
        <a:lstStyle/>
        <a:p>
          <a:endParaRPr lang="en-US"/>
        </a:p>
      </dgm:t>
    </dgm:pt>
    <dgm:pt modelId="{D5F5E7BC-87CC-44DB-9B64-769B145E04EA}">
      <dgm:prSet/>
      <dgm:spPr>
        <a:effectLst>
          <a:outerShdw blurRad="50800" dist="38100" dir="2700000" algn="tl" rotWithShape="0">
            <a:prstClr val="black">
              <a:alpha val="40000"/>
            </a:prstClr>
          </a:outerShdw>
        </a:effectLst>
      </dgm:spPr>
      <dgm:t>
        <a:bodyPr/>
        <a:lstStyle/>
        <a:p>
          <a:r>
            <a:rPr lang="en-US" b="1" dirty="0"/>
            <a:t>What new messages can we use to help encourage caregivers to visit Techs?</a:t>
          </a:r>
        </a:p>
      </dgm:t>
    </dgm:pt>
    <dgm:pt modelId="{0F9A8EF3-9D45-4693-957D-A0C9D8F6F3BA}" type="parTrans" cxnId="{F401A25D-7732-4AA4-9A91-1CF7BC871F88}">
      <dgm:prSet/>
      <dgm:spPr/>
      <dgm:t>
        <a:bodyPr/>
        <a:lstStyle/>
        <a:p>
          <a:endParaRPr lang="en-US"/>
        </a:p>
      </dgm:t>
    </dgm:pt>
    <dgm:pt modelId="{C50E5531-CBEA-4761-B8DF-7CA553B83A9F}" type="sibTrans" cxnId="{F401A25D-7732-4AA4-9A91-1CF7BC871F88}">
      <dgm:prSet/>
      <dgm:spPr/>
      <dgm:t>
        <a:bodyPr/>
        <a:lstStyle/>
        <a:p>
          <a:endParaRPr lang="en-US"/>
        </a:p>
      </dgm:t>
    </dgm:pt>
    <dgm:pt modelId="{0784B25E-FD95-479E-8341-413063B5D824}">
      <dgm:prSet/>
      <dgm:spPr/>
      <dgm:t>
        <a:bodyPr/>
        <a:lstStyle/>
        <a:p>
          <a:r>
            <a:rPr lang="en-US" b="1" dirty="0"/>
            <a:t>3</a:t>
          </a:r>
        </a:p>
      </dgm:t>
    </dgm:pt>
    <dgm:pt modelId="{FB02E16A-4169-43D8-B389-27D84B4F2AEC}" type="parTrans" cxnId="{5FD08613-537C-4E15-8FDD-09ADE3C5E093}">
      <dgm:prSet/>
      <dgm:spPr/>
      <dgm:t>
        <a:bodyPr/>
        <a:lstStyle/>
        <a:p>
          <a:endParaRPr lang="en-US"/>
        </a:p>
      </dgm:t>
    </dgm:pt>
    <dgm:pt modelId="{F22FD1F2-024F-4953-9093-8F09DD67EBA4}" type="sibTrans" cxnId="{5FD08613-537C-4E15-8FDD-09ADE3C5E093}">
      <dgm:prSet/>
      <dgm:spPr/>
      <dgm:t>
        <a:bodyPr/>
        <a:lstStyle/>
        <a:p>
          <a:endParaRPr lang="en-US"/>
        </a:p>
      </dgm:t>
    </dgm:pt>
    <dgm:pt modelId="{5A0C0837-BE0A-41B1-9733-7E9C2DDC9BE7}">
      <dgm:prSet/>
      <dgm:spPr>
        <a:effectLst>
          <a:outerShdw blurRad="50800" dist="38100" dir="2700000" algn="tl" rotWithShape="0">
            <a:prstClr val="black">
              <a:alpha val="40000"/>
            </a:prstClr>
          </a:outerShdw>
        </a:effectLst>
      </dgm:spPr>
      <dgm:t>
        <a:bodyPr/>
        <a:lstStyle/>
        <a:p>
          <a:r>
            <a:rPr lang="en-US" b="1" dirty="0"/>
            <a:t>Materials you can use for your programs</a:t>
          </a:r>
        </a:p>
      </dgm:t>
    </dgm:pt>
    <dgm:pt modelId="{11BC91F5-8CE1-4DA7-BFD6-303979A1D51D}" type="parTrans" cxnId="{FD794662-AC16-423F-860E-A27A5CD0B2FE}">
      <dgm:prSet/>
      <dgm:spPr/>
      <dgm:t>
        <a:bodyPr/>
        <a:lstStyle/>
        <a:p>
          <a:endParaRPr lang="en-US"/>
        </a:p>
      </dgm:t>
    </dgm:pt>
    <dgm:pt modelId="{BDDB9281-B85D-478B-B82E-C975D4FB3FD1}" type="sibTrans" cxnId="{FD794662-AC16-423F-860E-A27A5CD0B2FE}">
      <dgm:prSet/>
      <dgm:spPr/>
      <dgm:t>
        <a:bodyPr/>
        <a:lstStyle/>
        <a:p>
          <a:endParaRPr lang="en-US"/>
        </a:p>
      </dgm:t>
    </dgm:pt>
    <dgm:pt modelId="{BA8E3B29-95E5-495C-B6E7-5F3FADFB8EEA}">
      <dgm:prSet phldrT="[Text]"/>
      <dgm:spPr>
        <a:effectLst>
          <a:outerShdw blurRad="50800" dist="38100" dir="2700000" algn="tl" rotWithShape="0">
            <a:prstClr val="black">
              <a:alpha val="40000"/>
            </a:prstClr>
          </a:outerShdw>
        </a:effectLst>
      </dgm:spPr>
      <dgm:t>
        <a:bodyPr/>
        <a:lstStyle/>
        <a:p>
          <a:r>
            <a:rPr lang="en-US" b="1" dirty="0"/>
            <a:t>Paper versus Digital Data (NDCF)</a:t>
          </a:r>
        </a:p>
      </dgm:t>
    </dgm:pt>
    <dgm:pt modelId="{31FC66F4-F5F8-448D-A9A2-71056D2DAED7}" type="parTrans" cxnId="{D70D1335-0799-450A-BCDF-029F616ABF47}">
      <dgm:prSet/>
      <dgm:spPr/>
      <dgm:t>
        <a:bodyPr/>
        <a:lstStyle/>
        <a:p>
          <a:endParaRPr lang="en-US"/>
        </a:p>
      </dgm:t>
    </dgm:pt>
    <dgm:pt modelId="{B5887DEB-FC85-437A-A779-B993C65A2DF3}" type="sibTrans" cxnId="{D70D1335-0799-450A-BCDF-029F616ABF47}">
      <dgm:prSet/>
      <dgm:spPr/>
      <dgm:t>
        <a:bodyPr/>
        <a:lstStyle/>
        <a:p>
          <a:endParaRPr lang="en-US"/>
        </a:p>
      </dgm:t>
    </dgm:pt>
    <dgm:pt modelId="{FB5E7BA4-621A-4C3A-901E-07D6747B9A27}">
      <dgm:prSet/>
      <dgm:spPr>
        <a:effectLst>
          <a:outerShdw blurRad="50800" dist="38100" dir="2700000" algn="tl" rotWithShape="0">
            <a:prstClr val="black">
              <a:alpha val="40000"/>
            </a:prstClr>
          </a:outerShdw>
        </a:effectLst>
      </dgm:spPr>
      <dgm:t>
        <a:bodyPr/>
        <a:lstStyle/>
        <a:p>
          <a:r>
            <a:rPr lang="en-US" b="1" dirty="0"/>
            <a:t>Further analysis of the NDCF data</a:t>
          </a:r>
        </a:p>
      </dgm:t>
    </dgm:pt>
    <dgm:pt modelId="{2CB56640-B1A0-479C-B467-22A10BC0A27F}" type="parTrans" cxnId="{184456B2-88FB-488B-93FB-40717E0C5ECA}">
      <dgm:prSet/>
      <dgm:spPr/>
      <dgm:t>
        <a:bodyPr/>
        <a:lstStyle/>
        <a:p>
          <a:endParaRPr lang="en-US"/>
        </a:p>
      </dgm:t>
    </dgm:pt>
    <dgm:pt modelId="{116FCC69-ADD1-4B5F-8B1C-8F96C61DB6F8}" type="sibTrans" cxnId="{184456B2-88FB-488B-93FB-40717E0C5ECA}">
      <dgm:prSet/>
      <dgm:spPr/>
      <dgm:t>
        <a:bodyPr/>
        <a:lstStyle/>
        <a:p>
          <a:endParaRPr lang="en-US"/>
        </a:p>
      </dgm:t>
    </dgm:pt>
    <dgm:pt modelId="{15748A12-FE70-4223-9EE6-9705C3542E90}">
      <dgm:prSet/>
      <dgm:spPr>
        <a:effectLst>
          <a:outerShdw blurRad="50800" dist="38100" dir="2700000" algn="tl" rotWithShape="0">
            <a:prstClr val="black">
              <a:alpha val="40000"/>
            </a:prstClr>
          </a:outerShdw>
        </a:effectLst>
      </dgm:spPr>
      <dgm:t>
        <a:bodyPr/>
        <a:lstStyle/>
        <a:p>
          <a:r>
            <a:rPr lang="en-US" b="1" dirty="0"/>
            <a:t>AAA CPS Week Media Campaign</a:t>
          </a:r>
        </a:p>
      </dgm:t>
    </dgm:pt>
    <dgm:pt modelId="{B10C7288-B7F8-4DAD-B34E-1E941F3B8425}" type="parTrans" cxnId="{4A135707-7673-4E73-B513-6B885A8BC5A1}">
      <dgm:prSet/>
      <dgm:spPr/>
      <dgm:t>
        <a:bodyPr/>
        <a:lstStyle/>
        <a:p>
          <a:endParaRPr lang="en-US"/>
        </a:p>
      </dgm:t>
    </dgm:pt>
    <dgm:pt modelId="{A621F421-4A3A-4336-9613-EF7933FF13B0}" type="sibTrans" cxnId="{4A135707-7673-4E73-B513-6B885A8BC5A1}">
      <dgm:prSet/>
      <dgm:spPr/>
      <dgm:t>
        <a:bodyPr/>
        <a:lstStyle/>
        <a:p>
          <a:endParaRPr lang="en-US"/>
        </a:p>
      </dgm:t>
    </dgm:pt>
    <dgm:pt modelId="{B4EE9DB2-7C4A-47CD-9EDC-3E99518BA704}" type="pres">
      <dgm:prSet presAssocID="{37110726-526F-4863-B201-CD471935EFED}" presName="linearFlow" presStyleCnt="0">
        <dgm:presLayoutVars>
          <dgm:dir/>
          <dgm:animLvl val="lvl"/>
          <dgm:resizeHandles val="exact"/>
        </dgm:presLayoutVars>
      </dgm:prSet>
      <dgm:spPr/>
    </dgm:pt>
    <dgm:pt modelId="{79614973-EAF7-4BB1-9DEC-E88CE45E0EEC}" type="pres">
      <dgm:prSet presAssocID="{0C5A4120-BC33-454B-83B8-A48804E80B26}" presName="composite" presStyleCnt="0"/>
      <dgm:spPr/>
    </dgm:pt>
    <dgm:pt modelId="{5731F8D8-EEA2-451A-9E72-0158591289BB}" type="pres">
      <dgm:prSet presAssocID="{0C5A4120-BC33-454B-83B8-A48804E80B26}" presName="parentText" presStyleLbl="alignNode1" presStyleIdx="0" presStyleCnt="3">
        <dgm:presLayoutVars>
          <dgm:chMax val="1"/>
          <dgm:bulletEnabled val="1"/>
        </dgm:presLayoutVars>
      </dgm:prSet>
      <dgm:spPr/>
    </dgm:pt>
    <dgm:pt modelId="{47744FCD-9247-42E2-84E7-85716D54318E}" type="pres">
      <dgm:prSet presAssocID="{0C5A4120-BC33-454B-83B8-A48804E80B26}" presName="descendantText" presStyleLbl="alignAcc1" presStyleIdx="0" presStyleCnt="3">
        <dgm:presLayoutVars>
          <dgm:bulletEnabled val="1"/>
        </dgm:presLayoutVars>
      </dgm:prSet>
      <dgm:spPr/>
    </dgm:pt>
    <dgm:pt modelId="{8DCA8604-98CC-4429-9325-B204D2B33EA1}" type="pres">
      <dgm:prSet presAssocID="{22D44175-9E7B-4617-9117-240BD1C7834C}" presName="sp" presStyleCnt="0"/>
      <dgm:spPr/>
    </dgm:pt>
    <dgm:pt modelId="{3FB2DBC5-96BF-4DFC-8A70-862DB39B83EF}" type="pres">
      <dgm:prSet presAssocID="{0BA4B3AE-814D-4765-A6A8-0B926454E758}" presName="composite" presStyleCnt="0"/>
      <dgm:spPr/>
    </dgm:pt>
    <dgm:pt modelId="{40D50A89-9E53-4AEC-A565-A69AC98A2ADF}" type="pres">
      <dgm:prSet presAssocID="{0BA4B3AE-814D-4765-A6A8-0B926454E758}" presName="parentText" presStyleLbl="alignNode1" presStyleIdx="1" presStyleCnt="3">
        <dgm:presLayoutVars>
          <dgm:chMax val="1"/>
          <dgm:bulletEnabled val="1"/>
        </dgm:presLayoutVars>
      </dgm:prSet>
      <dgm:spPr/>
    </dgm:pt>
    <dgm:pt modelId="{23B31D1D-6874-4C8C-81E2-BE82E5ECB93A}" type="pres">
      <dgm:prSet presAssocID="{0BA4B3AE-814D-4765-A6A8-0B926454E758}" presName="descendantText" presStyleLbl="alignAcc1" presStyleIdx="1" presStyleCnt="3">
        <dgm:presLayoutVars>
          <dgm:bulletEnabled val="1"/>
        </dgm:presLayoutVars>
      </dgm:prSet>
      <dgm:spPr/>
    </dgm:pt>
    <dgm:pt modelId="{D26AF69B-01ED-4F1F-81B6-F33546E57578}" type="pres">
      <dgm:prSet presAssocID="{82FE5F55-C9B5-4434-81EB-63DDF6226EFF}" presName="sp" presStyleCnt="0"/>
      <dgm:spPr/>
    </dgm:pt>
    <dgm:pt modelId="{104E072C-1267-4CD8-845D-3266F894F58B}" type="pres">
      <dgm:prSet presAssocID="{0784B25E-FD95-479E-8341-413063B5D824}" presName="composite" presStyleCnt="0"/>
      <dgm:spPr/>
    </dgm:pt>
    <dgm:pt modelId="{E9BF27BA-5DE7-424F-B335-54404C0C803C}" type="pres">
      <dgm:prSet presAssocID="{0784B25E-FD95-479E-8341-413063B5D824}" presName="parentText" presStyleLbl="alignNode1" presStyleIdx="2" presStyleCnt="3">
        <dgm:presLayoutVars>
          <dgm:chMax val="1"/>
          <dgm:bulletEnabled val="1"/>
        </dgm:presLayoutVars>
      </dgm:prSet>
      <dgm:spPr/>
    </dgm:pt>
    <dgm:pt modelId="{D9C50799-C0C8-4E6C-9959-D426E55C4F3D}" type="pres">
      <dgm:prSet presAssocID="{0784B25E-FD95-479E-8341-413063B5D824}" presName="descendantText" presStyleLbl="alignAcc1" presStyleIdx="2" presStyleCnt="3">
        <dgm:presLayoutVars>
          <dgm:bulletEnabled val="1"/>
        </dgm:presLayoutVars>
      </dgm:prSet>
      <dgm:spPr/>
    </dgm:pt>
  </dgm:ptLst>
  <dgm:cxnLst>
    <dgm:cxn modelId="{4A135707-7673-4E73-B513-6B885A8BC5A1}" srcId="{0784B25E-FD95-479E-8341-413063B5D824}" destId="{15748A12-FE70-4223-9EE6-9705C3542E90}" srcOrd="0" destOrd="0" parTransId="{B10C7288-B7F8-4DAD-B34E-1E941F3B8425}" sibTransId="{A621F421-4A3A-4336-9613-EF7933FF13B0}"/>
    <dgm:cxn modelId="{5FD08613-537C-4E15-8FDD-09ADE3C5E093}" srcId="{37110726-526F-4863-B201-CD471935EFED}" destId="{0784B25E-FD95-479E-8341-413063B5D824}" srcOrd="2" destOrd="0" parTransId="{FB02E16A-4169-43D8-B389-27D84B4F2AEC}" sibTransId="{F22FD1F2-024F-4953-9093-8F09DD67EBA4}"/>
    <dgm:cxn modelId="{D70D1335-0799-450A-BCDF-029F616ABF47}" srcId="{0C5A4120-BC33-454B-83B8-A48804E80B26}" destId="{BA8E3B29-95E5-495C-B6E7-5F3FADFB8EEA}" srcOrd="0" destOrd="0" parTransId="{31FC66F4-F5F8-448D-A9A2-71056D2DAED7}" sibTransId="{B5887DEB-FC85-437A-A779-B993C65A2DF3}"/>
    <dgm:cxn modelId="{3C295238-4D46-4EDD-9CAE-F46B5980B68E}" type="presOf" srcId="{5A0C0837-BE0A-41B1-9733-7E9C2DDC9BE7}" destId="{D9C50799-C0C8-4E6C-9959-D426E55C4F3D}" srcOrd="0" destOrd="1" presId="urn:microsoft.com/office/officeart/2005/8/layout/chevron2"/>
    <dgm:cxn modelId="{F401A25D-7732-4AA4-9A91-1CF7BC871F88}" srcId="{FB5E7BA4-621A-4C3A-901E-07D6747B9A27}" destId="{D5F5E7BC-87CC-44DB-9B64-769B145E04EA}" srcOrd="0" destOrd="0" parTransId="{0F9A8EF3-9D45-4693-957D-A0C9D8F6F3BA}" sibTransId="{C50E5531-CBEA-4761-B8DF-7CA553B83A9F}"/>
    <dgm:cxn modelId="{FD794662-AC16-423F-860E-A27A5CD0B2FE}" srcId="{15748A12-FE70-4223-9EE6-9705C3542E90}" destId="{5A0C0837-BE0A-41B1-9733-7E9C2DDC9BE7}" srcOrd="0" destOrd="0" parTransId="{11BC91F5-8CE1-4DA7-BFD6-303979A1D51D}" sibTransId="{BDDB9281-B85D-478B-B82E-C975D4FB3FD1}"/>
    <dgm:cxn modelId="{53919C42-E3B8-44E0-A6D8-8A5520532060}" type="presOf" srcId="{BA8E3B29-95E5-495C-B6E7-5F3FADFB8EEA}" destId="{47744FCD-9247-42E2-84E7-85716D54318E}" srcOrd="0" destOrd="0" presId="urn:microsoft.com/office/officeart/2005/8/layout/chevron2"/>
    <dgm:cxn modelId="{FA239D45-C87F-4B31-86F1-FF123068262C}" type="presOf" srcId="{15748A12-FE70-4223-9EE6-9705C3542E90}" destId="{D9C50799-C0C8-4E6C-9959-D426E55C4F3D}" srcOrd="0" destOrd="0" presId="urn:microsoft.com/office/officeart/2005/8/layout/chevron2"/>
    <dgm:cxn modelId="{49F8C04B-64DE-4ED6-9491-346E79F1D2CB}" srcId="{37110726-526F-4863-B201-CD471935EFED}" destId="{0BA4B3AE-814D-4765-A6A8-0B926454E758}" srcOrd="1" destOrd="0" parTransId="{8C21380A-DE49-44D2-8727-F2D1CC97F5FE}" sibTransId="{82FE5F55-C9B5-4434-81EB-63DDF6226EFF}"/>
    <dgm:cxn modelId="{F170B055-DA46-4E81-BE8A-D10E5C42A0DF}" type="presOf" srcId="{37110726-526F-4863-B201-CD471935EFED}" destId="{B4EE9DB2-7C4A-47CD-9EDC-3E99518BA704}" srcOrd="0" destOrd="0" presId="urn:microsoft.com/office/officeart/2005/8/layout/chevron2"/>
    <dgm:cxn modelId="{59C61656-4041-438B-A24F-11F479EC2B27}" type="presOf" srcId="{D5F5E7BC-87CC-44DB-9B64-769B145E04EA}" destId="{23B31D1D-6874-4C8C-81E2-BE82E5ECB93A}" srcOrd="0" destOrd="1" presId="urn:microsoft.com/office/officeart/2005/8/layout/chevron2"/>
    <dgm:cxn modelId="{EBF0128B-C105-4C10-9188-A28A8F781AB0}" type="presOf" srcId="{0C5A4120-BC33-454B-83B8-A48804E80B26}" destId="{5731F8D8-EEA2-451A-9E72-0158591289BB}" srcOrd="0" destOrd="0" presId="urn:microsoft.com/office/officeart/2005/8/layout/chevron2"/>
    <dgm:cxn modelId="{72FC2597-9C7E-487D-9C0D-5A289AFD8481}" type="presOf" srcId="{0784B25E-FD95-479E-8341-413063B5D824}" destId="{E9BF27BA-5DE7-424F-B335-54404C0C803C}" srcOrd="0" destOrd="0" presId="urn:microsoft.com/office/officeart/2005/8/layout/chevron2"/>
    <dgm:cxn modelId="{156BC49C-1FFA-4B04-90EE-AE142A0A2FFD}" type="presOf" srcId="{0BA4B3AE-814D-4765-A6A8-0B926454E758}" destId="{40D50A89-9E53-4AEC-A565-A69AC98A2ADF}" srcOrd="0" destOrd="0" presId="urn:microsoft.com/office/officeart/2005/8/layout/chevron2"/>
    <dgm:cxn modelId="{E9C6E59D-742E-4D19-99F3-83F8F01B1831}" type="presOf" srcId="{45DC9597-18D0-4E6F-8A7E-9CD5E1C9D651}" destId="{47744FCD-9247-42E2-84E7-85716D54318E}" srcOrd="0" destOrd="1" presId="urn:microsoft.com/office/officeart/2005/8/layout/chevron2"/>
    <dgm:cxn modelId="{A7FD86A7-5A86-4CFA-8ECD-CB95B15D48C7}" type="presOf" srcId="{FB5E7BA4-621A-4C3A-901E-07D6747B9A27}" destId="{23B31D1D-6874-4C8C-81E2-BE82E5ECB93A}" srcOrd="0" destOrd="0" presId="urn:microsoft.com/office/officeart/2005/8/layout/chevron2"/>
    <dgm:cxn modelId="{184456B2-88FB-488B-93FB-40717E0C5ECA}" srcId="{0BA4B3AE-814D-4765-A6A8-0B926454E758}" destId="{FB5E7BA4-621A-4C3A-901E-07D6747B9A27}" srcOrd="0" destOrd="0" parTransId="{2CB56640-B1A0-479C-B467-22A10BC0A27F}" sibTransId="{116FCC69-ADD1-4B5F-8B1C-8F96C61DB6F8}"/>
    <dgm:cxn modelId="{66968DC8-3C80-4177-86A2-42E0A8424E84}" srcId="{BA8E3B29-95E5-495C-B6E7-5F3FADFB8EEA}" destId="{45DC9597-18D0-4E6F-8A7E-9CD5E1C9D651}" srcOrd="0" destOrd="0" parTransId="{128D8E89-940F-4DD3-87AF-68600EA4107B}" sibTransId="{509FC081-D8B7-4CA2-8A96-0D3B253B3D0A}"/>
    <dgm:cxn modelId="{824709DC-9A05-423C-A893-A5222F153C87}" srcId="{37110726-526F-4863-B201-CD471935EFED}" destId="{0C5A4120-BC33-454B-83B8-A48804E80B26}" srcOrd="0" destOrd="0" parTransId="{80F3E29C-AB02-4429-8029-746E44D17FDD}" sibTransId="{22D44175-9E7B-4617-9117-240BD1C7834C}"/>
    <dgm:cxn modelId="{DCA367EB-E0B6-45D7-84E2-CFBCB990BD92}" type="presParOf" srcId="{B4EE9DB2-7C4A-47CD-9EDC-3E99518BA704}" destId="{79614973-EAF7-4BB1-9DEC-E88CE45E0EEC}" srcOrd="0" destOrd="0" presId="urn:microsoft.com/office/officeart/2005/8/layout/chevron2"/>
    <dgm:cxn modelId="{4B7BC24D-91E3-4CD1-95D3-98A3432C02FA}" type="presParOf" srcId="{79614973-EAF7-4BB1-9DEC-E88CE45E0EEC}" destId="{5731F8D8-EEA2-451A-9E72-0158591289BB}" srcOrd="0" destOrd="0" presId="urn:microsoft.com/office/officeart/2005/8/layout/chevron2"/>
    <dgm:cxn modelId="{7DA2FA48-8AE3-46A3-96D0-E67CF72148A4}" type="presParOf" srcId="{79614973-EAF7-4BB1-9DEC-E88CE45E0EEC}" destId="{47744FCD-9247-42E2-84E7-85716D54318E}" srcOrd="1" destOrd="0" presId="urn:microsoft.com/office/officeart/2005/8/layout/chevron2"/>
    <dgm:cxn modelId="{4E49F7FF-69F7-4D0A-920B-E3058312939B}" type="presParOf" srcId="{B4EE9DB2-7C4A-47CD-9EDC-3E99518BA704}" destId="{8DCA8604-98CC-4429-9325-B204D2B33EA1}" srcOrd="1" destOrd="0" presId="urn:microsoft.com/office/officeart/2005/8/layout/chevron2"/>
    <dgm:cxn modelId="{69A05C06-0683-4BD6-AB94-FB3D141F75DC}" type="presParOf" srcId="{B4EE9DB2-7C4A-47CD-9EDC-3E99518BA704}" destId="{3FB2DBC5-96BF-4DFC-8A70-862DB39B83EF}" srcOrd="2" destOrd="0" presId="urn:microsoft.com/office/officeart/2005/8/layout/chevron2"/>
    <dgm:cxn modelId="{83C90FAC-11C8-4F83-8796-0E6CBD038735}" type="presParOf" srcId="{3FB2DBC5-96BF-4DFC-8A70-862DB39B83EF}" destId="{40D50A89-9E53-4AEC-A565-A69AC98A2ADF}" srcOrd="0" destOrd="0" presId="urn:microsoft.com/office/officeart/2005/8/layout/chevron2"/>
    <dgm:cxn modelId="{21C12A22-7D8D-4AD8-8B57-6B3C8DE54E84}" type="presParOf" srcId="{3FB2DBC5-96BF-4DFC-8A70-862DB39B83EF}" destId="{23B31D1D-6874-4C8C-81E2-BE82E5ECB93A}" srcOrd="1" destOrd="0" presId="urn:microsoft.com/office/officeart/2005/8/layout/chevron2"/>
    <dgm:cxn modelId="{6132FFC7-F026-48C1-9901-31DED7C2A2D0}" type="presParOf" srcId="{B4EE9DB2-7C4A-47CD-9EDC-3E99518BA704}" destId="{D26AF69B-01ED-4F1F-81B6-F33546E57578}" srcOrd="3" destOrd="0" presId="urn:microsoft.com/office/officeart/2005/8/layout/chevron2"/>
    <dgm:cxn modelId="{612A0C1A-5645-4A30-82B4-E47E28605600}" type="presParOf" srcId="{B4EE9DB2-7C4A-47CD-9EDC-3E99518BA704}" destId="{104E072C-1267-4CD8-845D-3266F894F58B}" srcOrd="4" destOrd="0" presId="urn:microsoft.com/office/officeart/2005/8/layout/chevron2"/>
    <dgm:cxn modelId="{540A0BFB-3F7F-499A-9EC8-CC01E5AE67DD}" type="presParOf" srcId="{104E072C-1267-4CD8-845D-3266F894F58B}" destId="{E9BF27BA-5DE7-424F-B335-54404C0C803C}" srcOrd="0" destOrd="0" presId="urn:microsoft.com/office/officeart/2005/8/layout/chevron2"/>
    <dgm:cxn modelId="{E1871A9B-798B-48C6-A665-C13945B1693F}" type="presParOf" srcId="{104E072C-1267-4CD8-845D-3266F894F58B}" destId="{D9C50799-C0C8-4E6C-9959-D426E55C4F3D}" srcOrd="1" destOrd="0" presId="urn:microsoft.com/office/officeart/2005/8/layout/chevron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6662BB-F28B-4DAB-BE21-0A1389CDF8AF}"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6D9C7752-6274-4C5E-9409-8932C620A3A1}">
      <dgm:prSet/>
      <dgm:spPr>
        <a:effectLst>
          <a:outerShdw blurRad="50800" dist="38100" dir="2700000" algn="tl" rotWithShape="0">
            <a:prstClr val="black">
              <a:alpha val="40000"/>
            </a:prstClr>
          </a:outerShdw>
        </a:effectLst>
      </dgm:spPr>
      <dgm:t>
        <a:bodyPr/>
        <a:lstStyle/>
        <a:p>
          <a:pPr algn="l"/>
          <a:r>
            <a:rPr lang="en-US" b="1" dirty="0"/>
            <a:t>Paper Forms</a:t>
          </a:r>
        </a:p>
      </dgm:t>
    </dgm:pt>
    <dgm:pt modelId="{5A616784-5A99-448D-95B1-4859F682E652}" type="parTrans" cxnId="{A5191405-55FE-43F0-83EC-075975371166}">
      <dgm:prSet/>
      <dgm:spPr/>
      <dgm:t>
        <a:bodyPr/>
        <a:lstStyle/>
        <a:p>
          <a:endParaRPr lang="en-US"/>
        </a:p>
      </dgm:t>
    </dgm:pt>
    <dgm:pt modelId="{9C01D196-7C91-41D8-B229-3DE538B3CD53}" type="sibTrans" cxnId="{A5191405-55FE-43F0-83EC-075975371166}">
      <dgm:prSet/>
      <dgm:spPr/>
      <dgm:t>
        <a:bodyPr/>
        <a:lstStyle/>
        <a:p>
          <a:endParaRPr lang="en-US"/>
        </a:p>
      </dgm:t>
    </dgm:pt>
    <dgm:pt modelId="{19A1442B-9E9C-43BD-965E-5F477775E2A4}">
      <dgm:prSet/>
      <dgm:spPr>
        <a:effectLst>
          <a:outerShdw blurRad="50800" dist="38100" dir="2700000" algn="tl" rotWithShape="0">
            <a:prstClr val="black">
              <a:alpha val="40000"/>
            </a:prstClr>
          </a:outerShdw>
        </a:effectLst>
      </dgm:spPr>
      <dgm:t>
        <a:bodyPr/>
        <a:lstStyle/>
        <a:p>
          <a:pPr algn="ctr"/>
          <a:r>
            <a:rPr lang="en-US" b="1" dirty="0"/>
            <a:t>0.7% missing</a:t>
          </a:r>
        </a:p>
      </dgm:t>
    </dgm:pt>
    <dgm:pt modelId="{14D18986-1AF6-4C2B-A2EA-A174C4B74A27}" type="parTrans" cxnId="{637294C2-DAA3-4619-8DE7-5527FB48A4F2}">
      <dgm:prSet/>
      <dgm:spPr/>
      <dgm:t>
        <a:bodyPr/>
        <a:lstStyle/>
        <a:p>
          <a:endParaRPr lang="en-US"/>
        </a:p>
      </dgm:t>
    </dgm:pt>
    <dgm:pt modelId="{A78DFAE2-0BC0-4279-90E7-2320E2FA87CA}" type="sibTrans" cxnId="{637294C2-DAA3-4619-8DE7-5527FB48A4F2}">
      <dgm:prSet/>
      <dgm:spPr/>
      <dgm:t>
        <a:bodyPr/>
        <a:lstStyle/>
        <a:p>
          <a:endParaRPr lang="en-US"/>
        </a:p>
      </dgm:t>
    </dgm:pt>
    <dgm:pt modelId="{3542179C-753D-41E7-8CED-BEDB795ADC1E}">
      <dgm:prSet/>
      <dgm:spPr>
        <a:effectLst>
          <a:outerShdw blurRad="50800" dist="38100" dir="2700000" algn="tl" rotWithShape="0">
            <a:prstClr val="black">
              <a:alpha val="40000"/>
            </a:prstClr>
          </a:outerShdw>
        </a:effectLst>
      </dgm:spPr>
      <dgm:t>
        <a:bodyPr/>
        <a:lstStyle/>
        <a:p>
          <a:pPr algn="ctr"/>
          <a:r>
            <a:rPr lang="en-US" b="1" dirty="0"/>
            <a:t>5.5% missing</a:t>
          </a:r>
        </a:p>
      </dgm:t>
    </dgm:pt>
    <dgm:pt modelId="{7BE5C8B7-D43B-444D-946C-68812A46A824}" type="parTrans" cxnId="{B7B9E5B2-C40C-4678-98E6-F4B86A1051F6}">
      <dgm:prSet/>
      <dgm:spPr/>
      <dgm:t>
        <a:bodyPr/>
        <a:lstStyle/>
        <a:p>
          <a:endParaRPr lang="en-US"/>
        </a:p>
      </dgm:t>
    </dgm:pt>
    <dgm:pt modelId="{FA30C324-52F4-4C19-AA3A-E1216BE12857}" type="sibTrans" cxnId="{B7B9E5B2-C40C-4678-98E6-F4B86A1051F6}">
      <dgm:prSet/>
      <dgm:spPr/>
      <dgm:t>
        <a:bodyPr/>
        <a:lstStyle/>
        <a:p>
          <a:endParaRPr lang="en-US"/>
        </a:p>
      </dgm:t>
    </dgm:pt>
    <dgm:pt modelId="{25E594B8-8F48-4F01-917E-295DCE42716D}">
      <dgm:prSet/>
      <dgm:spPr>
        <a:effectLst>
          <a:outerShdw blurRad="50800" dist="38100" dir="2700000" algn="tl" rotWithShape="0">
            <a:prstClr val="black">
              <a:alpha val="40000"/>
            </a:prstClr>
          </a:outerShdw>
        </a:effectLst>
      </dgm:spPr>
      <dgm:t>
        <a:bodyPr/>
        <a:lstStyle/>
        <a:p>
          <a:r>
            <a:rPr lang="en-US" b="1" dirty="0"/>
            <a:t>NDCF</a:t>
          </a:r>
        </a:p>
      </dgm:t>
    </dgm:pt>
    <dgm:pt modelId="{683239A7-8FF1-4D77-8464-9A1C6D0B452C}" type="parTrans" cxnId="{A72D602A-C348-4AC1-97A6-208FE40B2B6C}">
      <dgm:prSet/>
      <dgm:spPr/>
      <dgm:t>
        <a:bodyPr/>
        <a:lstStyle/>
        <a:p>
          <a:endParaRPr lang="en-US"/>
        </a:p>
      </dgm:t>
    </dgm:pt>
    <dgm:pt modelId="{CCA260AB-476E-4C9E-85DC-E7E43E1F7220}" type="sibTrans" cxnId="{A72D602A-C348-4AC1-97A6-208FE40B2B6C}">
      <dgm:prSet/>
      <dgm:spPr/>
      <dgm:t>
        <a:bodyPr/>
        <a:lstStyle/>
        <a:p>
          <a:endParaRPr lang="en-US"/>
        </a:p>
      </dgm:t>
    </dgm:pt>
    <dgm:pt modelId="{1C37D448-7285-4F5A-B743-4779A3FB7711}" type="pres">
      <dgm:prSet presAssocID="{E16662BB-F28B-4DAB-BE21-0A1389CDF8AF}" presName="Name0" presStyleCnt="0">
        <dgm:presLayoutVars>
          <dgm:dir/>
          <dgm:animLvl val="lvl"/>
          <dgm:resizeHandles val="exact"/>
        </dgm:presLayoutVars>
      </dgm:prSet>
      <dgm:spPr/>
    </dgm:pt>
    <dgm:pt modelId="{227F9D0C-B0F4-4F3F-932C-9C8F6563DBB7}" type="pres">
      <dgm:prSet presAssocID="{6D9C7752-6274-4C5E-9409-8932C620A3A1}" presName="composite" presStyleCnt="0"/>
      <dgm:spPr/>
    </dgm:pt>
    <dgm:pt modelId="{6D760B90-DDC1-49BF-962E-C12FD6CAB3DF}" type="pres">
      <dgm:prSet presAssocID="{6D9C7752-6274-4C5E-9409-8932C620A3A1}" presName="parTx" presStyleLbl="alignNode1" presStyleIdx="0" presStyleCnt="2">
        <dgm:presLayoutVars>
          <dgm:chMax val="0"/>
          <dgm:chPref val="0"/>
          <dgm:bulletEnabled val="1"/>
        </dgm:presLayoutVars>
      </dgm:prSet>
      <dgm:spPr/>
    </dgm:pt>
    <dgm:pt modelId="{B792E49D-C8B0-42F2-AB78-930677EBC6ED}" type="pres">
      <dgm:prSet presAssocID="{6D9C7752-6274-4C5E-9409-8932C620A3A1}" presName="desTx" presStyleLbl="alignAccFollowNode1" presStyleIdx="0" presStyleCnt="2">
        <dgm:presLayoutVars>
          <dgm:bulletEnabled val="1"/>
        </dgm:presLayoutVars>
      </dgm:prSet>
      <dgm:spPr/>
    </dgm:pt>
    <dgm:pt modelId="{8E8D908C-8C01-44A2-B83F-61F92EA3CA5B}" type="pres">
      <dgm:prSet presAssocID="{9C01D196-7C91-41D8-B229-3DE538B3CD53}" presName="space" presStyleCnt="0"/>
      <dgm:spPr/>
    </dgm:pt>
    <dgm:pt modelId="{DE1DDBF6-432B-41CA-927E-7157C6BC378E}" type="pres">
      <dgm:prSet presAssocID="{25E594B8-8F48-4F01-917E-295DCE42716D}" presName="composite" presStyleCnt="0"/>
      <dgm:spPr/>
    </dgm:pt>
    <dgm:pt modelId="{53CBAE94-D4DA-4E3E-A7C6-A914558C97CD}" type="pres">
      <dgm:prSet presAssocID="{25E594B8-8F48-4F01-917E-295DCE42716D}" presName="parTx" presStyleLbl="alignNode1" presStyleIdx="1" presStyleCnt="2">
        <dgm:presLayoutVars>
          <dgm:chMax val="0"/>
          <dgm:chPref val="0"/>
          <dgm:bulletEnabled val="1"/>
        </dgm:presLayoutVars>
      </dgm:prSet>
      <dgm:spPr/>
    </dgm:pt>
    <dgm:pt modelId="{F472CB92-34AD-4DC0-A49A-7F1EDD5C660A}" type="pres">
      <dgm:prSet presAssocID="{25E594B8-8F48-4F01-917E-295DCE42716D}" presName="desTx" presStyleLbl="alignAccFollowNode1" presStyleIdx="1" presStyleCnt="2">
        <dgm:presLayoutVars>
          <dgm:bulletEnabled val="1"/>
        </dgm:presLayoutVars>
      </dgm:prSet>
      <dgm:spPr/>
    </dgm:pt>
  </dgm:ptLst>
  <dgm:cxnLst>
    <dgm:cxn modelId="{A5191405-55FE-43F0-83EC-075975371166}" srcId="{E16662BB-F28B-4DAB-BE21-0A1389CDF8AF}" destId="{6D9C7752-6274-4C5E-9409-8932C620A3A1}" srcOrd="0" destOrd="0" parTransId="{5A616784-5A99-448D-95B1-4859F682E652}" sibTransId="{9C01D196-7C91-41D8-B229-3DE538B3CD53}"/>
    <dgm:cxn modelId="{A72D602A-C348-4AC1-97A6-208FE40B2B6C}" srcId="{E16662BB-F28B-4DAB-BE21-0A1389CDF8AF}" destId="{25E594B8-8F48-4F01-917E-295DCE42716D}" srcOrd="1" destOrd="0" parTransId="{683239A7-8FF1-4D77-8464-9A1C6D0B452C}" sibTransId="{CCA260AB-476E-4C9E-85DC-E7E43E1F7220}"/>
    <dgm:cxn modelId="{E28DAB5B-2316-4410-B76F-4603C20EC7C7}" type="presOf" srcId="{25E594B8-8F48-4F01-917E-295DCE42716D}" destId="{53CBAE94-D4DA-4E3E-A7C6-A914558C97CD}" srcOrd="0" destOrd="0" presId="urn:microsoft.com/office/officeart/2005/8/layout/hList1"/>
    <dgm:cxn modelId="{415AA586-96B1-44DF-AED0-3EB7F5195F0F}" type="presOf" srcId="{3542179C-753D-41E7-8CED-BEDB795ADC1E}" destId="{B792E49D-C8B0-42F2-AB78-930677EBC6ED}" srcOrd="0" destOrd="0" presId="urn:microsoft.com/office/officeart/2005/8/layout/hList1"/>
    <dgm:cxn modelId="{18FF4A9F-E52E-4EBA-A616-CD10CBCA648B}" type="presOf" srcId="{6D9C7752-6274-4C5E-9409-8932C620A3A1}" destId="{6D760B90-DDC1-49BF-962E-C12FD6CAB3DF}" srcOrd="0" destOrd="0" presId="urn:microsoft.com/office/officeart/2005/8/layout/hList1"/>
    <dgm:cxn modelId="{93FA82A6-CAFF-421C-8AB0-5675EB538B91}" type="presOf" srcId="{E16662BB-F28B-4DAB-BE21-0A1389CDF8AF}" destId="{1C37D448-7285-4F5A-B743-4779A3FB7711}" srcOrd="0" destOrd="0" presId="urn:microsoft.com/office/officeart/2005/8/layout/hList1"/>
    <dgm:cxn modelId="{B7B9E5B2-C40C-4678-98E6-F4B86A1051F6}" srcId="{6D9C7752-6274-4C5E-9409-8932C620A3A1}" destId="{3542179C-753D-41E7-8CED-BEDB795ADC1E}" srcOrd="0" destOrd="0" parTransId="{7BE5C8B7-D43B-444D-946C-68812A46A824}" sibTransId="{FA30C324-52F4-4C19-AA3A-E1216BE12857}"/>
    <dgm:cxn modelId="{A65C77B6-E753-4F2D-AC0C-32DE0248A367}" type="presOf" srcId="{19A1442B-9E9C-43BD-965E-5F477775E2A4}" destId="{F472CB92-34AD-4DC0-A49A-7F1EDD5C660A}" srcOrd="0" destOrd="0" presId="urn:microsoft.com/office/officeart/2005/8/layout/hList1"/>
    <dgm:cxn modelId="{637294C2-DAA3-4619-8DE7-5527FB48A4F2}" srcId="{25E594B8-8F48-4F01-917E-295DCE42716D}" destId="{19A1442B-9E9C-43BD-965E-5F477775E2A4}" srcOrd="0" destOrd="0" parTransId="{14D18986-1AF6-4C2B-A2EA-A174C4B74A27}" sibTransId="{A78DFAE2-0BC0-4279-90E7-2320E2FA87CA}"/>
    <dgm:cxn modelId="{3E1FDBB0-BA70-490F-B1F3-933B72E1DD32}" type="presParOf" srcId="{1C37D448-7285-4F5A-B743-4779A3FB7711}" destId="{227F9D0C-B0F4-4F3F-932C-9C8F6563DBB7}" srcOrd="0" destOrd="0" presId="urn:microsoft.com/office/officeart/2005/8/layout/hList1"/>
    <dgm:cxn modelId="{CA2B4E14-530B-4521-9264-6DFF1B052672}" type="presParOf" srcId="{227F9D0C-B0F4-4F3F-932C-9C8F6563DBB7}" destId="{6D760B90-DDC1-49BF-962E-C12FD6CAB3DF}" srcOrd="0" destOrd="0" presId="urn:microsoft.com/office/officeart/2005/8/layout/hList1"/>
    <dgm:cxn modelId="{3F253927-743A-4267-963F-22732FB1A119}" type="presParOf" srcId="{227F9D0C-B0F4-4F3F-932C-9C8F6563DBB7}" destId="{B792E49D-C8B0-42F2-AB78-930677EBC6ED}" srcOrd="1" destOrd="0" presId="urn:microsoft.com/office/officeart/2005/8/layout/hList1"/>
    <dgm:cxn modelId="{CDCEFA26-9D78-4515-98D0-CAE9C857ACC2}" type="presParOf" srcId="{1C37D448-7285-4F5A-B743-4779A3FB7711}" destId="{8E8D908C-8C01-44A2-B83F-61F92EA3CA5B}" srcOrd="1" destOrd="0" presId="urn:microsoft.com/office/officeart/2005/8/layout/hList1"/>
    <dgm:cxn modelId="{CD654677-8EA3-442A-8BBE-5BB808BC992B}" type="presParOf" srcId="{1C37D448-7285-4F5A-B743-4779A3FB7711}" destId="{DE1DDBF6-432B-41CA-927E-7157C6BC378E}" srcOrd="2" destOrd="0" presId="urn:microsoft.com/office/officeart/2005/8/layout/hList1"/>
    <dgm:cxn modelId="{EA73FE70-280D-40E2-8A01-E3B97483D937}" type="presParOf" srcId="{DE1DDBF6-432B-41CA-927E-7157C6BC378E}" destId="{53CBAE94-D4DA-4E3E-A7C6-A914558C97CD}" srcOrd="0" destOrd="0" presId="urn:microsoft.com/office/officeart/2005/8/layout/hList1"/>
    <dgm:cxn modelId="{55DE703B-1FB9-4A02-83CF-E15ABED1A670}" type="presParOf" srcId="{DE1DDBF6-432B-41CA-927E-7157C6BC378E}" destId="{F472CB92-34AD-4DC0-A49A-7F1EDD5C660A}"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5FCE4-B9AA-4541-A842-5A4B924F068C}">
      <dsp:nvSpPr>
        <dsp:cNvPr id="0" name=""/>
        <dsp:cNvSpPr/>
      </dsp:nvSpPr>
      <dsp:spPr>
        <a:xfrm>
          <a:off x="115992" y="2724739"/>
          <a:ext cx="2709944" cy="167283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sharpenSoften amount="25000"/>
                    </a14:imgEffect>
                  </a14:imgLayer>
                </a14:imgProps>
              </a:ext>
            </a:extLst>
          </a:blip>
          <a:srcRect/>
          <a:stretch>
            <a:fillRect l="-9902" t="20888" r="-9902" b="2088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87A916-7DF2-43A2-B123-CA587DB3D472}">
      <dsp:nvSpPr>
        <dsp:cNvPr id="0" name=""/>
        <dsp:cNvSpPr/>
      </dsp:nvSpPr>
      <dsp:spPr>
        <a:xfrm>
          <a:off x="6713036" y="321152"/>
          <a:ext cx="2709944" cy="1672834"/>
        </a:xfrm>
        <a:prstGeom prst="rect">
          <a:avLst/>
        </a:prstGeom>
        <a:blipFill dpi="0" rotWithShape="1">
          <a:blip xmlns:r="http://schemas.openxmlformats.org/officeDocument/2006/relationships" r:embed="rId3">
            <a:extLst>
              <a:ext uri="{BEBA8EAE-BF5A-486C-A8C5-ECC9F3942E4B}">
                <a14:imgProps xmlns:a14="http://schemas.microsoft.com/office/drawing/2010/main">
                  <a14:imgLayer r:embed="rId4">
                    <a14:imgEffect>
                      <a14:sharpenSoften amount="50000"/>
                    </a14:imgEffect>
                  </a14:imgLayer>
                </a14:imgProps>
              </a:ext>
            </a:extLst>
          </a:blip>
          <a:srcRect/>
          <a:stretch>
            <a:fillRect l="-41105" t="3537" r="-41105" b="353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C2E76F-7BB5-4B4D-B22C-9B876D674ADF}">
      <dsp:nvSpPr>
        <dsp:cNvPr id="0" name=""/>
        <dsp:cNvSpPr/>
      </dsp:nvSpPr>
      <dsp:spPr>
        <a:xfrm>
          <a:off x="3279562" y="406345"/>
          <a:ext cx="2830347" cy="1640799"/>
        </a:xfrm>
        <a:prstGeom prst="rect">
          <a:avLst/>
        </a:prstGeom>
        <a:blipFill dpi="0" rotWithShape="1">
          <a:blip xmlns:r="http://schemas.openxmlformats.org/officeDocument/2006/relationships" r:embed="rId5"/>
          <a:srcRect/>
          <a:stretch>
            <a:fillRect l="-15892" t="4715" r="-15892" b="47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3F8F34-FC67-4C3F-A17C-46561AC69671}">
      <dsp:nvSpPr>
        <dsp:cNvPr id="0" name=""/>
        <dsp:cNvSpPr/>
      </dsp:nvSpPr>
      <dsp:spPr>
        <a:xfrm>
          <a:off x="3389308" y="2568313"/>
          <a:ext cx="2709944" cy="1672834"/>
        </a:xfrm>
        <a:prstGeom prst="rect">
          <a:avLst/>
        </a:prstGeom>
        <a:blipFill dpi="0" rotWithShape="1">
          <a:blip xmlns:r="http://schemas.openxmlformats.org/officeDocument/2006/relationships" r:embed="rId6">
            <a:extLst>
              <a:ext uri="{BEBA8EAE-BF5A-486C-A8C5-ECC9F3942E4B}">
                <a14:imgProps xmlns:a14="http://schemas.microsoft.com/office/drawing/2010/main">
                  <a14:imgLayer r:embed="rId7">
                    <a14:imgEffect>
                      <a14:sharpenSoften amount="25000"/>
                    </a14:imgEffect>
                  </a14:imgLayer>
                </a14:imgProps>
              </a:ext>
            </a:extLst>
          </a:blip>
          <a:srcRect/>
          <a:stretch>
            <a:fillRect l="-613" t="25402" r="-613" b="2540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EEDFC3-8B76-441C-B01B-C87A81CE3EF7}">
      <dsp:nvSpPr>
        <dsp:cNvPr id="0" name=""/>
        <dsp:cNvSpPr/>
      </dsp:nvSpPr>
      <dsp:spPr>
        <a:xfrm>
          <a:off x="13359" y="478683"/>
          <a:ext cx="2709944" cy="1672834"/>
        </a:xfrm>
        <a:prstGeom prst="rect">
          <a:avLst/>
        </a:prstGeom>
        <a:blipFill dpi="0" rotWithShape="1">
          <a:blip xmlns:r="http://schemas.openxmlformats.org/officeDocument/2006/relationships" r:embed="rId8"/>
          <a:srcRect/>
          <a:stretch>
            <a:fillRect l="-1989" t="6531" r="-1989" b="653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D4F43E-4F2A-4A22-A180-8CC8D404D105}">
      <dsp:nvSpPr>
        <dsp:cNvPr id="0" name=""/>
        <dsp:cNvSpPr/>
      </dsp:nvSpPr>
      <dsp:spPr>
        <a:xfrm>
          <a:off x="0" y="1941619"/>
          <a:ext cx="2704395" cy="28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b"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Program Manager        Field Training</a:t>
          </a:r>
        </a:p>
      </dsp:txBody>
      <dsp:txXfrm>
        <a:off x="0" y="1941619"/>
        <a:ext cx="2704395" cy="286240"/>
      </dsp:txXfrm>
    </dsp:sp>
    <dsp:sp modelId="{D8037FFE-D8FB-4AAE-873B-4316E48E5B16}">
      <dsp:nvSpPr>
        <dsp:cNvPr id="0" name=""/>
        <dsp:cNvSpPr/>
      </dsp:nvSpPr>
      <dsp:spPr>
        <a:xfrm>
          <a:off x="6932237" y="2644357"/>
          <a:ext cx="2425996" cy="1574571"/>
        </a:xfrm>
        <a:prstGeom prst="rect">
          <a:avLst/>
        </a:prstGeom>
        <a:blipFill dpi="0" rotWithShape="1">
          <a:blip xmlns:r="http://schemas.openxmlformats.org/officeDocument/2006/relationships" r:embed="rId9">
            <a:extLst>
              <a:ext uri="{BEBA8EAE-BF5A-486C-A8C5-ECC9F3942E4B}">
                <a14:imgProps xmlns:a14="http://schemas.microsoft.com/office/drawing/2010/main">
                  <a14:imgLayer r:embed="rId10">
                    <a14:imgEffect>
                      <a14:sharpenSoften amount="25000"/>
                    </a14:imgEffect>
                  </a14:imgLayer>
                </a14:imgProps>
              </a:ext>
            </a:extLst>
          </a:blip>
          <a:srcRect/>
          <a:stretch>
            <a:fillRect l="-36512" t="1734" r="-36512" b="173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C1305D-D42C-40F0-886B-69D4FB23D99F}">
      <dsp:nvSpPr>
        <dsp:cNvPr id="0" name=""/>
        <dsp:cNvSpPr/>
      </dsp:nvSpPr>
      <dsp:spPr>
        <a:xfrm>
          <a:off x="3624" y="515707"/>
          <a:ext cx="2709068" cy="1740529"/>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0E9E66-FA70-4D23-B40C-F90DCBCE3DE8}">
      <dsp:nvSpPr>
        <dsp:cNvPr id="0" name=""/>
        <dsp:cNvSpPr/>
      </dsp:nvSpPr>
      <dsp:spPr>
        <a:xfrm>
          <a:off x="3268528" y="1922126"/>
          <a:ext cx="2704395" cy="28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b"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Program Support</a:t>
          </a:r>
        </a:p>
      </dsp:txBody>
      <dsp:txXfrm>
        <a:off x="3268528" y="1922126"/>
        <a:ext cx="2704395" cy="286240"/>
      </dsp:txXfrm>
    </dsp:sp>
    <dsp:sp modelId="{2CA343F2-355D-451B-AE5E-D5345BC96EDE}">
      <dsp:nvSpPr>
        <dsp:cNvPr id="0" name=""/>
        <dsp:cNvSpPr/>
      </dsp:nvSpPr>
      <dsp:spPr>
        <a:xfrm>
          <a:off x="3315557" y="507699"/>
          <a:ext cx="2709068" cy="1740529"/>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78BA21-253B-46F8-82FA-83D66C1B4F01}">
      <dsp:nvSpPr>
        <dsp:cNvPr id="0" name=""/>
        <dsp:cNvSpPr/>
      </dsp:nvSpPr>
      <dsp:spPr>
        <a:xfrm>
          <a:off x="6736912" y="1929522"/>
          <a:ext cx="2704395" cy="28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b"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Subject Matter Experts</a:t>
          </a:r>
        </a:p>
      </dsp:txBody>
      <dsp:txXfrm>
        <a:off x="6736912" y="1929522"/>
        <a:ext cx="2704395" cy="286240"/>
      </dsp:txXfrm>
    </dsp:sp>
    <dsp:sp modelId="{30AA31AB-7E42-4019-8C0C-5C24600833AF}">
      <dsp:nvSpPr>
        <dsp:cNvPr id="0" name=""/>
        <dsp:cNvSpPr/>
      </dsp:nvSpPr>
      <dsp:spPr>
        <a:xfrm>
          <a:off x="6687692" y="515707"/>
          <a:ext cx="2709068" cy="1740529"/>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3880C4-1ADF-4BF5-9CDF-8B631FAAD6AB}">
      <dsp:nvSpPr>
        <dsp:cNvPr id="0" name=""/>
        <dsp:cNvSpPr/>
      </dsp:nvSpPr>
      <dsp:spPr>
        <a:xfrm>
          <a:off x="204153" y="4208186"/>
          <a:ext cx="2704395" cy="28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b"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Software</a:t>
          </a:r>
          <a:r>
            <a:rPr lang="en-US" sz="2000" b="1" kern="1200" dirty="0">
              <a:latin typeface="Arial" panose="020B0604020202020204" pitchFamily="34" charset="0"/>
              <a:cs typeface="Arial" panose="020B0604020202020204" pitchFamily="34" charset="0"/>
            </a:rPr>
            <a:t> </a:t>
          </a:r>
          <a:r>
            <a:rPr lang="en-US" sz="1600" b="1" kern="1200" dirty="0">
              <a:latin typeface="Arial" panose="020B0604020202020204" pitchFamily="34" charset="0"/>
              <a:cs typeface="Arial" panose="020B0604020202020204" pitchFamily="34" charset="0"/>
            </a:rPr>
            <a:t>Developer</a:t>
          </a:r>
          <a:endParaRPr lang="en-US" sz="2000" b="1" kern="1200" dirty="0">
            <a:latin typeface="Arial" panose="020B0604020202020204" pitchFamily="34" charset="0"/>
            <a:cs typeface="Arial" panose="020B0604020202020204" pitchFamily="34" charset="0"/>
          </a:endParaRPr>
        </a:p>
      </dsp:txBody>
      <dsp:txXfrm>
        <a:off x="204153" y="4208186"/>
        <a:ext cx="2704395" cy="286240"/>
      </dsp:txXfrm>
    </dsp:sp>
    <dsp:sp modelId="{D9B83043-88D4-4AC4-AB28-789B8BDE0843}">
      <dsp:nvSpPr>
        <dsp:cNvPr id="0" name=""/>
        <dsp:cNvSpPr/>
      </dsp:nvSpPr>
      <dsp:spPr>
        <a:xfrm>
          <a:off x="104712" y="2764290"/>
          <a:ext cx="2709068" cy="1740529"/>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4016A6-4AD5-49D2-85CB-46584BFA9C34}">
      <dsp:nvSpPr>
        <dsp:cNvPr id="0" name=""/>
        <dsp:cNvSpPr/>
      </dsp:nvSpPr>
      <dsp:spPr>
        <a:xfrm>
          <a:off x="3416834" y="4178022"/>
          <a:ext cx="2704395" cy="28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b"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Data Analysis</a:t>
          </a:r>
        </a:p>
      </dsp:txBody>
      <dsp:txXfrm>
        <a:off x="3416834" y="4178022"/>
        <a:ext cx="2704395" cy="286240"/>
      </dsp:txXfrm>
    </dsp:sp>
    <dsp:sp modelId="{24D221A9-0775-444D-9503-7CA6947E6350}">
      <dsp:nvSpPr>
        <dsp:cNvPr id="0" name=""/>
        <dsp:cNvSpPr/>
      </dsp:nvSpPr>
      <dsp:spPr>
        <a:xfrm>
          <a:off x="3416645" y="2764290"/>
          <a:ext cx="2709068" cy="1740529"/>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C1B6E9-065A-4624-9111-80301E810B20}">
      <dsp:nvSpPr>
        <dsp:cNvPr id="0" name=""/>
        <dsp:cNvSpPr/>
      </dsp:nvSpPr>
      <dsp:spPr>
        <a:xfrm>
          <a:off x="6759922" y="4078328"/>
          <a:ext cx="2704395" cy="28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b"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Program Support</a:t>
          </a:r>
        </a:p>
      </dsp:txBody>
      <dsp:txXfrm>
        <a:off x="6759922" y="4078328"/>
        <a:ext cx="2704395" cy="286240"/>
      </dsp:txXfrm>
    </dsp:sp>
    <dsp:sp modelId="{7545C253-F902-4464-A396-E849FFAFCDE1}">
      <dsp:nvSpPr>
        <dsp:cNvPr id="0" name=""/>
        <dsp:cNvSpPr/>
      </dsp:nvSpPr>
      <dsp:spPr>
        <a:xfrm>
          <a:off x="6807995" y="2808022"/>
          <a:ext cx="2550235" cy="1611173"/>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DFC93-5949-46A6-A55B-495A6F4B15C7}">
      <dsp:nvSpPr>
        <dsp:cNvPr id="0" name=""/>
        <dsp:cNvSpPr/>
      </dsp:nvSpPr>
      <dsp:spPr>
        <a:xfrm>
          <a:off x="-3615567" y="-555609"/>
          <a:ext cx="4310109" cy="4310109"/>
        </a:xfrm>
        <a:prstGeom prst="blockArc">
          <a:avLst>
            <a:gd name="adj1" fmla="val 18900000"/>
            <a:gd name="adj2" fmla="val 2700000"/>
            <a:gd name="adj3" fmla="val 501"/>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0196EB-6EBD-4DBF-B4CB-B19F8B5C26BA}">
      <dsp:nvSpPr>
        <dsp:cNvPr id="0" name=""/>
        <dsp:cNvSpPr/>
      </dsp:nvSpPr>
      <dsp:spPr>
        <a:xfrm>
          <a:off x="446627" y="319889"/>
          <a:ext cx="7242060" cy="63977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782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t>Collect, store, &amp; access data</a:t>
          </a:r>
        </a:p>
      </dsp:txBody>
      <dsp:txXfrm>
        <a:off x="446627" y="319889"/>
        <a:ext cx="7242060" cy="639778"/>
      </dsp:txXfrm>
    </dsp:sp>
    <dsp:sp modelId="{5EE9D278-3B1A-46A9-8D26-287A6874322C}">
      <dsp:nvSpPr>
        <dsp:cNvPr id="0" name=""/>
        <dsp:cNvSpPr/>
      </dsp:nvSpPr>
      <dsp:spPr>
        <a:xfrm>
          <a:off x="46766" y="239916"/>
          <a:ext cx="799722" cy="79972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9D9709C-F1F3-4079-8C47-8127EB39BC6C}">
      <dsp:nvSpPr>
        <dsp:cNvPr id="0" name=""/>
        <dsp:cNvSpPr/>
      </dsp:nvSpPr>
      <dsp:spPr>
        <a:xfrm>
          <a:off x="679187" y="1279556"/>
          <a:ext cx="7009500" cy="63977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782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t>Monitor trends</a:t>
          </a:r>
        </a:p>
      </dsp:txBody>
      <dsp:txXfrm>
        <a:off x="679187" y="1279556"/>
        <a:ext cx="7009500" cy="639778"/>
      </dsp:txXfrm>
    </dsp:sp>
    <dsp:sp modelId="{362CF407-C027-4516-8C75-3E1CC9975B60}">
      <dsp:nvSpPr>
        <dsp:cNvPr id="0" name=""/>
        <dsp:cNvSpPr/>
      </dsp:nvSpPr>
      <dsp:spPr>
        <a:xfrm>
          <a:off x="279325" y="1199584"/>
          <a:ext cx="799722" cy="79972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5FF1606-0721-49FB-A9D9-8827C25CA2C2}">
      <dsp:nvSpPr>
        <dsp:cNvPr id="0" name=""/>
        <dsp:cNvSpPr/>
      </dsp:nvSpPr>
      <dsp:spPr>
        <a:xfrm>
          <a:off x="446627" y="2239223"/>
          <a:ext cx="7242060" cy="63977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782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t>Inform outreach &amp; educational strategies</a:t>
          </a:r>
        </a:p>
      </dsp:txBody>
      <dsp:txXfrm>
        <a:off x="446627" y="2239223"/>
        <a:ext cx="7242060" cy="639778"/>
      </dsp:txXfrm>
    </dsp:sp>
    <dsp:sp modelId="{2BF45668-F065-4E0F-813E-11FE8B2EEC8C}">
      <dsp:nvSpPr>
        <dsp:cNvPr id="0" name=""/>
        <dsp:cNvSpPr/>
      </dsp:nvSpPr>
      <dsp:spPr>
        <a:xfrm>
          <a:off x="46766" y="2159251"/>
          <a:ext cx="799722" cy="79972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1F8D8-EEA2-451A-9E72-0158591289BB}">
      <dsp:nvSpPr>
        <dsp:cNvPr id="0" name=""/>
        <dsp:cNvSpPr/>
      </dsp:nvSpPr>
      <dsp:spPr>
        <a:xfrm rot="5400000">
          <a:off x="-236795" y="238852"/>
          <a:ext cx="1578634" cy="110504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t>1</a:t>
          </a:r>
        </a:p>
      </dsp:txBody>
      <dsp:txXfrm rot="-5400000">
        <a:off x="0" y="554579"/>
        <a:ext cx="1105044" cy="473590"/>
      </dsp:txXfrm>
    </dsp:sp>
    <dsp:sp modelId="{47744FCD-9247-42E2-84E7-85716D54318E}">
      <dsp:nvSpPr>
        <dsp:cNvPr id="0" name=""/>
        <dsp:cNvSpPr/>
      </dsp:nvSpPr>
      <dsp:spPr>
        <a:xfrm rot="5400000">
          <a:off x="5297265" y="-4190163"/>
          <a:ext cx="1026112" cy="941055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b="1" kern="1200" dirty="0"/>
            <a:t>Paper versus Digital Data (NDCF)</a:t>
          </a:r>
        </a:p>
        <a:p>
          <a:pPr marL="457200" lvl="2" indent="-228600" algn="l" defTabSz="933450">
            <a:lnSpc>
              <a:spcPct val="90000"/>
            </a:lnSpc>
            <a:spcBef>
              <a:spcPct val="0"/>
            </a:spcBef>
            <a:spcAft>
              <a:spcPct val="15000"/>
            </a:spcAft>
            <a:buChar char="•"/>
          </a:pPr>
          <a:r>
            <a:rPr lang="en-US" sz="2100" b="1" kern="1200" dirty="0"/>
            <a:t>Which data is better?</a:t>
          </a:r>
        </a:p>
      </dsp:txBody>
      <dsp:txXfrm rot="-5400000">
        <a:off x="1105044" y="52149"/>
        <a:ext cx="9360464" cy="925930"/>
      </dsp:txXfrm>
    </dsp:sp>
    <dsp:sp modelId="{40D50A89-9E53-4AEC-A565-A69AC98A2ADF}">
      <dsp:nvSpPr>
        <dsp:cNvPr id="0" name=""/>
        <dsp:cNvSpPr/>
      </dsp:nvSpPr>
      <dsp:spPr>
        <a:xfrm rot="5400000">
          <a:off x="-236795" y="1623146"/>
          <a:ext cx="1578634" cy="110504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t>2</a:t>
          </a:r>
        </a:p>
      </dsp:txBody>
      <dsp:txXfrm rot="-5400000">
        <a:off x="0" y="1938873"/>
        <a:ext cx="1105044" cy="473590"/>
      </dsp:txXfrm>
    </dsp:sp>
    <dsp:sp modelId="{23B31D1D-6874-4C8C-81E2-BE82E5ECB93A}">
      <dsp:nvSpPr>
        <dsp:cNvPr id="0" name=""/>
        <dsp:cNvSpPr/>
      </dsp:nvSpPr>
      <dsp:spPr>
        <a:xfrm rot="5400000">
          <a:off x="5297265" y="-2805869"/>
          <a:ext cx="1026112" cy="941055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b="1" kern="1200" dirty="0"/>
            <a:t>Further analysis of the NDCF data</a:t>
          </a:r>
        </a:p>
        <a:p>
          <a:pPr marL="457200" lvl="2" indent="-228600" algn="l" defTabSz="933450">
            <a:lnSpc>
              <a:spcPct val="90000"/>
            </a:lnSpc>
            <a:spcBef>
              <a:spcPct val="0"/>
            </a:spcBef>
            <a:spcAft>
              <a:spcPct val="15000"/>
            </a:spcAft>
            <a:buChar char="•"/>
          </a:pPr>
          <a:r>
            <a:rPr lang="en-US" sz="2100" b="1" kern="1200" dirty="0"/>
            <a:t>What new messages can we use to help encourage caregivers to visit Techs?</a:t>
          </a:r>
        </a:p>
      </dsp:txBody>
      <dsp:txXfrm rot="-5400000">
        <a:off x="1105044" y="1436443"/>
        <a:ext cx="9360464" cy="925930"/>
      </dsp:txXfrm>
    </dsp:sp>
    <dsp:sp modelId="{E9BF27BA-5DE7-424F-B335-54404C0C803C}">
      <dsp:nvSpPr>
        <dsp:cNvPr id="0" name=""/>
        <dsp:cNvSpPr/>
      </dsp:nvSpPr>
      <dsp:spPr>
        <a:xfrm rot="5400000">
          <a:off x="-236795" y="3007440"/>
          <a:ext cx="1578634" cy="110504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t>3</a:t>
          </a:r>
        </a:p>
      </dsp:txBody>
      <dsp:txXfrm rot="-5400000">
        <a:off x="0" y="3323167"/>
        <a:ext cx="1105044" cy="473590"/>
      </dsp:txXfrm>
    </dsp:sp>
    <dsp:sp modelId="{D9C50799-C0C8-4E6C-9959-D426E55C4F3D}">
      <dsp:nvSpPr>
        <dsp:cNvPr id="0" name=""/>
        <dsp:cNvSpPr/>
      </dsp:nvSpPr>
      <dsp:spPr>
        <a:xfrm rot="5400000">
          <a:off x="5297265" y="-1421576"/>
          <a:ext cx="1026112" cy="941055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b="1" kern="1200" dirty="0"/>
            <a:t>AAA CPS Week Media Campaign</a:t>
          </a:r>
        </a:p>
        <a:p>
          <a:pPr marL="457200" lvl="2" indent="-228600" algn="l" defTabSz="933450">
            <a:lnSpc>
              <a:spcPct val="90000"/>
            </a:lnSpc>
            <a:spcBef>
              <a:spcPct val="0"/>
            </a:spcBef>
            <a:spcAft>
              <a:spcPct val="15000"/>
            </a:spcAft>
            <a:buChar char="•"/>
          </a:pPr>
          <a:r>
            <a:rPr lang="en-US" sz="2100" b="1" kern="1200" dirty="0"/>
            <a:t>Materials you can use for your programs</a:t>
          </a:r>
        </a:p>
      </dsp:txBody>
      <dsp:txXfrm rot="-5400000">
        <a:off x="1105044" y="2820736"/>
        <a:ext cx="9360464" cy="925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60B90-DDC1-49BF-962E-C12FD6CAB3DF}">
      <dsp:nvSpPr>
        <dsp:cNvPr id="0" name=""/>
        <dsp:cNvSpPr/>
      </dsp:nvSpPr>
      <dsp:spPr>
        <a:xfrm>
          <a:off x="38" y="70299"/>
          <a:ext cx="3698055" cy="13248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27152" tIns="186944" rIns="327152" bIns="186944" numCol="1" spcCol="1270" anchor="ctr" anchorCtr="0">
          <a:noAutofit/>
        </a:bodyPr>
        <a:lstStyle/>
        <a:p>
          <a:pPr marL="0" lvl="0" indent="0" algn="l" defTabSz="2044700">
            <a:lnSpc>
              <a:spcPct val="90000"/>
            </a:lnSpc>
            <a:spcBef>
              <a:spcPct val="0"/>
            </a:spcBef>
            <a:spcAft>
              <a:spcPct val="35000"/>
            </a:spcAft>
            <a:buNone/>
          </a:pPr>
          <a:r>
            <a:rPr lang="en-US" sz="4600" b="1" kern="1200" dirty="0"/>
            <a:t>Paper Forms</a:t>
          </a:r>
        </a:p>
      </dsp:txBody>
      <dsp:txXfrm>
        <a:off x="38" y="70299"/>
        <a:ext cx="3698055" cy="1324800"/>
      </dsp:txXfrm>
    </dsp:sp>
    <dsp:sp modelId="{B792E49D-C8B0-42F2-AB78-930677EBC6ED}">
      <dsp:nvSpPr>
        <dsp:cNvPr id="0" name=""/>
        <dsp:cNvSpPr/>
      </dsp:nvSpPr>
      <dsp:spPr>
        <a:xfrm>
          <a:off x="38" y="1395100"/>
          <a:ext cx="3698055" cy="202032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5364" tIns="245364" rIns="327152" bIns="368046" numCol="1" spcCol="1270" anchor="t" anchorCtr="0">
          <a:noAutofit/>
        </a:bodyPr>
        <a:lstStyle/>
        <a:p>
          <a:pPr marL="285750" lvl="1" indent="-285750" algn="ctr" defTabSz="2044700">
            <a:lnSpc>
              <a:spcPct val="90000"/>
            </a:lnSpc>
            <a:spcBef>
              <a:spcPct val="0"/>
            </a:spcBef>
            <a:spcAft>
              <a:spcPct val="15000"/>
            </a:spcAft>
            <a:buChar char="•"/>
          </a:pPr>
          <a:r>
            <a:rPr lang="en-US" sz="4600" b="1" kern="1200" dirty="0"/>
            <a:t>5.5% missing</a:t>
          </a:r>
        </a:p>
      </dsp:txBody>
      <dsp:txXfrm>
        <a:off x="38" y="1395100"/>
        <a:ext cx="3698055" cy="2020320"/>
      </dsp:txXfrm>
    </dsp:sp>
    <dsp:sp modelId="{53CBAE94-D4DA-4E3E-A7C6-A914558C97CD}">
      <dsp:nvSpPr>
        <dsp:cNvPr id="0" name=""/>
        <dsp:cNvSpPr/>
      </dsp:nvSpPr>
      <dsp:spPr>
        <a:xfrm>
          <a:off x="4215821" y="70299"/>
          <a:ext cx="3698055" cy="13248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27152" tIns="186944" rIns="327152" bIns="186944" numCol="1" spcCol="1270" anchor="ctr" anchorCtr="0">
          <a:noAutofit/>
        </a:bodyPr>
        <a:lstStyle/>
        <a:p>
          <a:pPr marL="0" lvl="0" indent="0" algn="ctr" defTabSz="2044700">
            <a:lnSpc>
              <a:spcPct val="90000"/>
            </a:lnSpc>
            <a:spcBef>
              <a:spcPct val="0"/>
            </a:spcBef>
            <a:spcAft>
              <a:spcPct val="35000"/>
            </a:spcAft>
            <a:buNone/>
          </a:pPr>
          <a:r>
            <a:rPr lang="en-US" sz="4600" b="1" kern="1200" dirty="0"/>
            <a:t>NDCF</a:t>
          </a:r>
        </a:p>
      </dsp:txBody>
      <dsp:txXfrm>
        <a:off x="4215821" y="70299"/>
        <a:ext cx="3698055" cy="1324800"/>
      </dsp:txXfrm>
    </dsp:sp>
    <dsp:sp modelId="{F472CB92-34AD-4DC0-A49A-7F1EDD5C660A}">
      <dsp:nvSpPr>
        <dsp:cNvPr id="0" name=""/>
        <dsp:cNvSpPr/>
      </dsp:nvSpPr>
      <dsp:spPr>
        <a:xfrm>
          <a:off x="4215821" y="1395100"/>
          <a:ext cx="3698055" cy="202032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5364" tIns="245364" rIns="327152" bIns="368046" numCol="1" spcCol="1270" anchor="t" anchorCtr="0">
          <a:noAutofit/>
        </a:bodyPr>
        <a:lstStyle/>
        <a:p>
          <a:pPr marL="285750" lvl="1" indent="-285750" algn="ctr" defTabSz="2044700">
            <a:lnSpc>
              <a:spcPct val="90000"/>
            </a:lnSpc>
            <a:spcBef>
              <a:spcPct val="0"/>
            </a:spcBef>
            <a:spcAft>
              <a:spcPct val="15000"/>
            </a:spcAft>
            <a:buChar char="•"/>
          </a:pPr>
          <a:r>
            <a:rPr lang="en-US" sz="4600" b="1" kern="1200" dirty="0"/>
            <a:t>0.7% missing</a:t>
          </a:r>
        </a:p>
      </dsp:txBody>
      <dsp:txXfrm>
        <a:off x="4215821" y="1395100"/>
        <a:ext cx="3698055" cy="2020320"/>
      </dsp:txXfrm>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62600-EB0E-44F5-8013-8A1489D8BA39}"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7177E-3120-4E8C-8724-E31B9C2AC584}" type="slidenum">
              <a:rPr lang="en-US" smtClean="0"/>
              <a:t>‹#›</a:t>
            </a:fld>
            <a:endParaRPr lang="en-US"/>
          </a:p>
        </p:txBody>
      </p:sp>
    </p:spTree>
    <p:extLst>
      <p:ext uri="{BB962C8B-B14F-4D97-AF65-F5344CB8AC3E}">
        <p14:creationId xmlns:p14="http://schemas.microsoft.com/office/powerpoint/2010/main" val="437384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15"/>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Hello</a:t>
            </a:r>
            <a:r>
              <a:rPr lang="en-US" sz="1800" baseline="0" dirty="0">
                <a:latin typeface="Arial" panose="020B0604020202020204" pitchFamily="34" charset="0"/>
                <a:ea typeface="Calibri" panose="020F0502020204030204" pitchFamily="34" charset="0"/>
                <a:cs typeface="Times New Roman" panose="02020603050405020304" pitchFamily="18" charset="0"/>
              </a:rPr>
              <a:t> everyone, and thank you for having me back to present today.</a:t>
            </a:r>
          </a:p>
          <a:p>
            <a:pPr marL="285750" indent="-285750">
              <a:lnSpc>
                <a:spcPct val="107000"/>
              </a:lnSpc>
              <a:spcAft>
                <a:spcPts val="815"/>
              </a:spcAft>
              <a:buFont typeface="Arial" panose="020B0604020202020204" pitchFamily="34" charset="0"/>
              <a:buChar char="•"/>
            </a:pPr>
            <a:r>
              <a:rPr lang="en-US" sz="1800" baseline="0" dirty="0">
                <a:latin typeface="Arial" panose="020B0604020202020204" pitchFamily="34" charset="0"/>
                <a:ea typeface="Calibri" panose="020F0502020204030204" pitchFamily="34" charset="0"/>
                <a:cs typeface="Times New Roman" panose="02020603050405020304" pitchFamily="18" charset="0"/>
              </a:rPr>
              <a:t>We are going to review some new results from the NDCF. </a:t>
            </a:r>
          </a:p>
          <a:p>
            <a:pPr marL="742950" lvl="1" indent="-285750">
              <a:lnSpc>
                <a:spcPct val="107000"/>
              </a:lnSpc>
              <a:spcAft>
                <a:spcPts val="815"/>
              </a:spcAft>
              <a:buFont typeface="Arial" panose="020B0604020202020204" pitchFamily="34" charset="0"/>
              <a:buChar char="•"/>
            </a:pPr>
            <a:r>
              <a:rPr lang="en-US" sz="1800" baseline="0" dirty="0">
                <a:latin typeface="Arial" panose="020B0604020202020204" pitchFamily="34" charset="0"/>
                <a:ea typeface="Calibri" panose="020F0502020204030204" pitchFamily="34" charset="0"/>
                <a:cs typeface="Times New Roman" panose="02020603050405020304" pitchFamily="18" charset="0"/>
              </a:rPr>
              <a:t>Our partners at AAA Mountain West group have developed these results into an outreach campaign. </a:t>
            </a:r>
          </a:p>
          <a:p>
            <a:pPr marL="742950" lvl="1" indent="-285750">
              <a:lnSpc>
                <a:spcPct val="107000"/>
              </a:lnSpc>
              <a:spcAft>
                <a:spcPts val="815"/>
              </a:spcAft>
              <a:buFont typeface="Arial" panose="020B0604020202020204" pitchFamily="34" charset="0"/>
              <a:buChar char="•"/>
            </a:pPr>
            <a:r>
              <a:rPr lang="en-US" sz="1800" baseline="0" dirty="0">
                <a:latin typeface="Arial" panose="020B0604020202020204" pitchFamily="34" charset="0"/>
                <a:ea typeface="Calibri" panose="020F0502020204030204" pitchFamily="34" charset="0"/>
                <a:cs typeface="Times New Roman" panose="02020603050405020304" pitchFamily="18" charset="0"/>
              </a:rPr>
              <a:t>Casey is going to give you some highlights of the campaign and provide you with the materials that you can use in your own programs.</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5E540036-C79D-4A47-ABEA-AB9642CF78A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825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Based</a:t>
            </a:r>
            <a:r>
              <a:rPr lang="en-US" baseline="0" dirty="0"/>
              <a:t> on these preliminary findings, the NDCF provides more comprehensive and internally consistent data.</a:t>
            </a:r>
          </a:p>
          <a:p>
            <a:pPr marL="171450" indent="-171450">
              <a:buFont typeface="Arial" panose="020B0604020202020204" pitchFamily="34" charset="0"/>
              <a:buChar char="•"/>
            </a:pPr>
            <a:r>
              <a:rPr lang="en-US" baseline="0" dirty="0"/>
              <a:t>We are continuing with our analysis and will provide more details on the our conclusions in future presentations.</a:t>
            </a:r>
            <a:endParaRPr lang="en-US" dirty="0"/>
          </a:p>
        </p:txBody>
      </p:sp>
      <p:sp>
        <p:nvSpPr>
          <p:cNvPr id="4" name="Slide Number Placeholder 3"/>
          <p:cNvSpPr>
            <a:spLocks noGrp="1"/>
          </p:cNvSpPr>
          <p:nvPr>
            <p:ph type="sldNum" sz="quarter" idx="10"/>
          </p:nvPr>
        </p:nvSpPr>
        <p:spPr/>
        <p:txBody>
          <a:bodyPr/>
          <a:lstStyle/>
          <a:p>
            <a:fld id="{9A97177E-3120-4E8C-8724-E31B9C2AC584}" type="slidenum">
              <a:rPr lang="en-US" smtClean="0"/>
              <a:t>10</a:t>
            </a:fld>
            <a:endParaRPr lang="en-US"/>
          </a:p>
        </p:txBody>
      </p:sp>
    </p:spTree>
    <p:extLst>
      <p:ext uri="{BB962C8B-B14F-4D97-AF65-F5344CB8AC3E}">
        <p14:creationId xmlns:p14="http://schemas.microsoft.com/office/powerpoint/2010/main" val="449173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second part</a:t>
            </a:r>
            <a:r>
              <a:rPr lang="en-US" sz="1200" kern="1200" baseline="0" dirty="0">
                <a:solidFill>
                  <a:schemeClr val="tx1"/>
                </a:solidFill>
                <a:effectLst/>
                <a:latin typeface="+mn-lt"/>
                <a:ea typeface="+mn-ea"/>
                <a:cs typeface="+mn-cs"/>
              </a:rPr>
              <a:t> of this initiative was to provide in-depth analysis of the entire NDCF dataset.</a:t>
            </a:r>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Westat’s team of statisticians and programmers is responsible for regularly cleaning, analyzing, and presenting all of the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a:solidFill>
                  <a:schemeClr val="tx1"/>
                </a:solidFill>
                <a:effectLst/>
                <a:latin typeface="+mn-lt"/>
                <a:ea typeface="+mn-ea"/>
                <a:cs typeface="+mn-cs"/>
              </a:rPr>
              <a:t>For this work, we analyzed approximately 41,000 car seat checks to provide the findings presented in the following slides.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a:solidFill>
                  <a:schemeClr val="tx1"/>
                </a:solidFill>
                <a:effectLst/>
                <a:latin typeface="+mn-lt"/>
                <a:ea typeface="+mn-ea"/>
                <a:cs typeface="+mn-cs"/>
              </a:rPr>
              <a:t>This analysis went</a:t>
            </a:r>
            <a:r>
              <a:rPr lang="en-US" sz="900" kern="1200" baseline="0" dirty="0">
                <a:solidFill>
                  <a:schemeClr val="tx1"/>
                </a:solidFill>
                <a:effectLst/>
                <a:latin typeface="+mn-lt"/>
                <a:ea typeface="+mn-ea"/>
                <a:cs typeface="+mn-cs"/>
              </a:rPr>
              <a:t> above and beyond the regular analysis we conduct to produce the dashboards, focusing instead on useful educational messaging for caregivers.</a:t>
            </a:r>
            <a:endParaRPr lang="en-US" sz="9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97177E-3120-4E8C-8724-E31B9C2AC584}" type="slidenum">
              <a:rPr lang="en-US" smtClean="0"/>
              <a:t>11</a:t>
            </a:fld>
            <a:endParaRPr lang="en-US"/>
          </a:p>
        </p:txBody>
      </p:sp>
    </p:spTree>
    <p:extLst>
      <p:ext uri="{BB962C8B-B14F-4D97-AF65-F5344CB8AC3E}">
        <p14:creationId xmlns:p14="http://schemas.microsoft.com/office/powerpoint/2010/main" val="351530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NDCF represents a new type of dataset for child passenger safety.</a:t>
            </a:r>
            <a:endParaRPr lang="en-US" sz="105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It is the most robust, detailed dataset that has ever been compiled on car seat checks.</a:t>
            </a:r>
            <a:endParaRPr lang="en-US" sz="105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It is unique because it is immediately accessible to the car seat technicians, child passenger safety program leads, and car seat and vehicle manufactures.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It is also</a:t>
            </a:r>
            <a:r>
              <a:rPr lang="en-US" sz="1200" kern="1200" baseline="0" dirty="0">
                <a:solidFill>
                  <a:schemeClr val="tx1"/>
                </a:solidFill>
                <a:effectLst/>
                <a:latin typeface="+mn-lt"/>
                <a:ea typeface="+mn-ea"/>
                <a:cs typeface="+mn-cs"/>
              </a:rPr>
              <a:t> unique because it represents only caregivers who actively seek out help from Technicians.</a:t>
            </a:r>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 we quickly realized that if</a:t>
            </a:r>
            <a:r>
              <a:rPr lang="en-US" sz="1200" kern="1200" baseline="0" dirty="0">
                <a:solidFill>
                  <a:schemeClr val="tx1"/>
                </a:solidFill>
                <a:effectLst/>
                <a:latin typeface="+mn-lt"/>
                <a:ea typeface="+mn-ea"/>
                <a:cs typeface="+mn-cs"/>
              </a:rPr>
              <a:t> we were going to release NDCF results to the public, </a:t>
            </a:r>
            <a:r>
              <a:rPr lang="en-US" sz="1200" kern="1200" dirty="0">
                <a:solidFill>
                  <a:schemeClr val="tx1"/>
                </a:solidFill>
                <a:effectLst/>
                <a:latin typeface="+mn-lt"/>
                <a:ea typeface="+mn-ea"/>
                <a:cs typeface="+mn-cs"/>
              </a:rPr>
              <a:t>it would be important to provide context to these findings.</a:t>
            </a:r>
            <a:endParaRPr lang="en-US" sz="1050" kern="1200" dirty="0">
              <a:solidFill>
                <a:schemeClr val="tx1"/>
              </a:solidFill>
              <a:effectLst/>
              <a:latin typeface="+mn-lt"/>
              <a:ea typeface="+mn-ea"/>
              <a:cs typeface="+mn-cs"/>
            </a:endParaRPr>
          </a:p>
          <a:p>
            <a:pPr marL="457200" lvl="1" indent="0">
              <a:buFont typeface="Arial" panose="020B0604020202020204" pitchFamily="34" charset="0"/>
              <a:buNone/>
            </a:pPr>
            <a:r>
              <a:rPr lang="en-US" sz="1200" kern="1200" dirty="0">
                <a:solidFill>
                  <a:schemeClr val="tx1"/>
                </a:solidFill>
                <a:effectLst/>
                <a:latin typeface="+mn-lt"/>
                <a:ea typeface="+mn-ea"/>
                <a:cs typeface="+mn-cs"/>
              </a:rPr>
              <a:t>In order to clarify our messaging, we needed to understand the big picture of Americans’ perceptions of child passenger safety so we worked with AAA and </a:t>
            </a:r>
            <a:r>
              <a:rPr lang="en-US" sz="1200" kern="1200" dirty="0" err="1">
                <a:solidFill>
                  <a:schemeClr val="tx1"/>
                </a:solidFill>
                <a:effectLst/>
                <a:latin typeface="+mn-lt"/>
                <a:ea typeface="+mn-ea"/>
                <a:cs typeface="+mn-cs"/>
              </a:rPr>
              <a:t>Ipsos</a:t>
            </a:r>
            <a:r>
              <a:rPr lang="en-US" sz="1200" kern="1200" dirty="0">
                <a:solidFill>
                  <a:schemeClr val="tx1"/>
                </a:solidFill>
                <a:effectLst/>
                <a:latin typeface="+mn-lt"/>
                <a:ea typeface="+mn-ea"/>
                <a:cs typeface="+mn-cs"/>
              </a:rPr>
              <a:t> to field a nationally representative survey.</a:t>
            </a:r>
            <a:endParaRPr lang="en-US" sz="105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I’d now like to turn it over to Casey to review the part of our initiative that took</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results</a:t>
            </a:r>
            <a:r>
              <a:rPr lang="en-US" sz="1200" kern="1200" baseline="0" dirty="0">
                <a:solidFill>
                  <a:schemeClr val="tx1"/>
                </a:solidFill>
                <a:effectLst/>
                <a:latin typeface="+mn-lt"/>
                <a:ea typeface="+mn-ea"/>
                <a:cs typeface="+mn-cs"/>
              </a:rPr>
              <a:t> and turned them into educational messaging and marketing materials.</a:t>
            </a:r>
            <a:endParaRPr lang="en-US" dirty="0"/>
          </a:p>
        </p:txBody>
      </p:sp>
      <p:sp>
        <p:nvSpPr>
          <p:cNvPr id="4" name="Slide Number Placeholder 3"/>
          <p:cNvSpPr>
            <a:spLocks noGrp="1"/>
          </p:cNvSpPr>
          <p:nvPr>
            <p:ph type="sldNum" sz="quarter" idx="10"/>
          </p:nvPr>
        </p:nvSpPr>
        <p:spPr/>
        <p:txBody>
          <a:bodyPr/>
          <a:lstStyle/>
          <a:p>
            <a:fld id="{9A97177E-3120-4E8C-8724-E31B9C2AC584}" type="slidenum">
              <a:rPr lang="en-US" smtClean="0"/>
              <a:t>12</a:t>
            </a:fld>
            <a:endParaRPr lang="en-US"/>
          </a:p>
        </p:txBody>
      </p:sp>
    </p:spTree>
    <p:extLst>
      <p:ext uri="{BB962C8B-B14F-4D97-AF65-F5344CB8AC3E}">
        <p14:creationId xmlns:p14="http://schemas.microsoft.com/office/powerpoint/2010/main" val="355465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e655a687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ee655a6875_0_26: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158750" lvl="0" indent="0" algn="l" rtl="0">
              <a:lnSpc>
                <a:spcPct val="100000"/>
              </a:lnSpc>
              <a:spcBef>
                <a:spcPts val="0"/>
              </a:spcBef>
              <a:spcAft>
                <a:spcPts val="0"/>
              </a:spcAft>
              <a:buSzPts val="1100"/>
              <a:buNone/>
            </a:pPr>
            <a:endParaRPr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None/>
            </a:pPr>
            <a:endParaRPr dirty="0"/>
          </a:p>
        </p:txBody>
      </p:sp>
      <p:sp>
        <p:nvSpPr>
          <p:cNvPr id="129" name="Google Shape;129;gee655a6875_0_26:notes"/>
          <p:cNvSpPr txBox="1">
            <a:spLocks noGrp="1"/>
          </p:cNvSpPr>
          <p:nvPr>
            <p:ph type="sldNum" idx="12"/>
          </p:nvPr>
        </p:nvSpPr>
        <p:spPr>
          <a:xfrm>
            <a:off x="3884613" y="8685214"/>
            <a:ext cx="2971800" cy="458700"/>
          </a:xfrm>
          <a:prstGeom prst="rect">
            <a:avLst/>
          </a:prstGeom>
          <a:noFill/>
          <a:ln>
            <a:noFill/>
          </a:ln>
        </p:spPr>
        <p:txBody>
          <a:bodyPr spcFirstLastPara="1" wrap="square" lIns="91300" tIns="45625" rIns="91300" bIns="45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4768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e655a6875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ee655a6875_0_16: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15875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None/>
            </a:pPr>
            <a:endParaRPr/>
          </a:p>
        </p:txBody>
      </p:sp>
      <p:sp>
        <p:nvSpPr>
          <p:cNvPr id="139" name="Google Shape;139;gee655a6875_0_16:notes"/>
          <p:cNvSpPr txBox="1">
            <a:spLocks noGrp="1"/>
          </p:cNvSpPr>
          <p:nvPr>
            <p:ph type="sldNum" idx="12"/>
          </p:nvPr>
        </p:nvSpPr>
        <p:spPr>
          <a:xfrm>
            <a:off x="3884613" y="8685214"/>
            <a:ext cx="2971800" cy="458700"/>
          </a:xfrm>
          <a:prstGeom prst="rect">
            <a:avLst/>
          </a:prstGeom>
          <a:noFill/>
          <a:ln>
            <a:noFill/>
          </a:ln>
        </p:spPr>
        <p:txBody>
          <a:bodyPr spcFirstLastPara="1" wrap="square" lIns="91300" tIns="45625" rIns="91300" bIns="45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17245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d360742d7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ed360742d7_0_28: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15875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None/>
            </a:pPr>
            <a:endParaRPr/>
          </a:p>
        </p:txBody>
      </p:sp>
      <p:sp>
        <p:nvSpPr>
          <p:cNvPr id="150" name="Google Shape;150;ged360742d7_0_28:notes"/>
          <p:cNvSpPr txBox="1">
            <a:spLocks noGrp="1"/>
          </p:cNvSpPr>
          <p:nvPr>
            <p:ph type="sldNum" idx="12"/>
          </p:nvPr>
        </p:nvSpPr>
        <p:spPr>
          <a:xfrm>
            <a:off x="3884613" y="8685214"/>
            <a:ext cx="2971800" cy="458700"/>
          </a:xfrm>
          <a:prstGeom prst="rect">
            <a:avLst/>
          </a:prstGeom>
          <a:noFill/>
          <a:ln>
            <a:noFill/>
          </a:ln>
        </p:spPr>
        <p:txBody>
          <a:bodyPr spcFirstLastPara="1" wrap="square" lIns="91300" tIns="45625" rIns="91300" bIns="45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15234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e655a6875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ee655a6875_0_36: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15875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None/>
            </a:pPr>
            <a:endParaRPr/>
          </a:p>
        </p:txBody>
      </p:sp>
      <p:sp>
        <p:nvSpPr>
          <p:cNvPr id="160" name="Google Shape;160;gee655a6875_0_36:notes"/>
          <p:cNvSpPr txBox="1">
            <a:spLocks noGrp="1"/>
          </p:cNvSpPr>
          <p:nvPr>
            <p:ph type="sldNum" idx="12"/>
          </p:nvPr>
        </p:nvSpPr>
        <p:spPr>
          <a:xfrm>
            <a:off x="3884613" y="8685214"/>
            <a:ext cx="2971800" cy="458700"/>
          </a:xfrm>
          <a:prstGeom prst="rect">
            <a:avLst/>
          </a:prstGeom>
          <a:noFill/>
          <a:ln>
            <a:noFill/>
          </a:ln>
        </p:spPr>
        <p:txBody>
          <a:bodyPr spcFirstLastPara="1" wrap="square" lIns="91300" tIns="45625" rIns="91300" bIns="45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71746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e655a6875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ee655a6875_0_54: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15875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None/>
            </a:pPr>
            <a:endParaRPr/>
          </a:p>
        </p:txBody>
      </p:sp>
      <p:sp>
        <p:nvSpPr>
          <p:cNvPr id="170" name="Google Shape;170;gee655a6875_0_54:notes"/>
          <p:cNvSpPr txBox="1">
            <a:spLocks noGrp="1"/>
          </p:cNvSpPr>
          <p:nvPr>
            <p:ph type="sldNum" idx="12"/>
          </p:nvPr>
        </p:nvSpPr>
        <p:spPr>
          <a:xfrm>
            <a:off x="3884613" y="8685214"/>
            <a:ext cx="2971800" cy="458700"/>
          </a:xfrm>
          <a:prstGeom prst="rect">
            <a:avLst/>
          </a:prstGeom>
          <a:noFill/>
          <a:ln>
            <a:noFill/>
          </a:ln>
        </p:spPr>
        <p:txBody>
          <a:bodyPr spcFirstLastPara="1" wrap="square" lIns="91300" tIns="45625" rIns="91300" bIns="45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33932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ee655a6875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ee655a6875_0_64: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15875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None/>
            </a:pPr>
            <a:endParaRPr/>
          </a:p>
        </p:txBody>
      </p:sp>
      <p:sp>
        <p:nvSpPr>
          <p:cNvPr id="180" name="Google Shape;180;gee655a6875_0_64:notes"/>
          <p:cNvSpPr txBox="1">
            <a:spLocks noGrp="1"/>
          </p:cNvSpPr>
          <p:nvPr>
            <p:ph type="sldNum" idx="12"/>
          </p:nvPr>
        </p:nvSpPr>
        <p:spPr>
          <a:xfrm>
            <a:off x="3884613" y="8685214"/>
            <a:ext cx="2971800" cy="458700"/>
          </a:xfrm>
          <a:prstGeom prst="rect">
            <a:avLst/>
          </a:prstGeom>
          <a:noFill/>
          <a:ln>
            <a:noFill/>
          </a:ln>
        </p:spPr>
        <p:txBody>
          <a:bodyPr spcFirstLastPara="1" wrap="square" lIns="91300" tIns="45625" rIns="91300" bIns="45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03133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d3607411e_17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ed3607411e_17_34: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endParaRPr/>
          </a:p>
        </p:txBody>
      </p:sp>
      <p:sp>
        <p:nvSpPr>
          <p:cNvPr id="190" name="Google Shape;190;ged3607411e_17_34:notes"/>
          <p:cNvSpPr txBox="1">
            <a:spLocks noGrp="1"/>
          </p:cNvSpPr>
          <p:nvPr>
            <p:ph type="sldNum" idx="12"/>
          </p:nvPr>
        </p:nvSpPr>
        <p:spPr>
          <a:xfrm>
            <a:off x="3884613" y="8685214"/>
            <a:ext cx="2971800" cy="458700"/>
          </a:xfrm>
          <a:prstGeom prst="rect">
            <a:avLst/>
          </a:prstGeom>
          <a:noFill/>
          <a:ln>
            <a:noFill/>
          </a:ln>
        </p:spPr>
        <p:txBody>
          <a:bodyPr spcFirstLastPara="1" wrap="square" lIns="91300" tIns="45625" rIns="91300" bIns="45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7918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15"/>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First,</a:t>
            </a:r>
            <a:r>
              <a:rPr lang="en-US" sz="1800" baseline="0" dirty="0">
                <a:latin typeface="Arial" panose="020B0604020202020204" pitchFamily="34" charset="0"/>
                <a:ea typeface="Calibri" panose="020F0502020204030204" pitchFamily="34" charset="0"/>
                <a:cs typeface="Times New Roman" panose="02020603050405020304" pitchFamily="18" charset="0"/>
              </a:rPr>
              <a:t> I’m just going to review some quick background on the NDCF.</a:t>
            </a: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15"/>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As you all have probably</a:t>
            </a:r>
            <a:r>
              <a:rPr lang="en-US" sz="1800" baseline="0" dirty="0">
                <a:latin typeface="Arial" panose="020B0604020202020204" pitchFamily="34" charset="0"/>
                <a:ea typeface="Calibri" panose="020F0502020204030204" pitchFamily="34" charset="0"/>
                <a:cs typeface="Times New Roman" panose="02020603050405020304" pitchFamily="18" charset="0"/>
              </a:rPr>
              <a:t> heard before, t</a:t>
            </a:r>
            <a:r>
              <a:rPr lang="en-US" sz="1800" dirty="0">
                <a:latin typeface="Arial" panose="020B0604020202020204" pitchFamily="34" charset="0"/>
                <a:ea typeface="Calibri" panose="020F0502020204030204" pitchFamily="34" charset="0"/>
                <a:cs typeface="Times New Roman" panose="02020603050405020304" pitchFamily="18" charset="0"/>
              </a:rPr>
              <a:t>he NDCF has been developed through a collaborative effort, managed by the National Safety Council, with support from the National Highway Traffic Safety Administration (NHTSA).  </a:t>
            </a:r>
          </a:p>
          <a:p>
            <a:pPr marL="285750" indent="-285750">
              <a:lnSpc>
                <a:spcPct val="107000"/>
              </a:lnSpc>
              <a:spcAft>
                <a:spcPts val="815"/>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Tennessee Tech University iCube serves as the software developers, and data analysis is performed</a:t>
            </a:r>
            <a:r>
              <a:rPr lang="en-US" sz="1800" baseline="0" dirty="0">
                <a:latin typeface="Arial" panose="020B0604020202020204" pitchFamily="34" charset="0"/>
                <a:ea typeface="Calibri" panose="020F0502020204030204" pitchFamily="34" charset="0"/>
                <a:cs typeface="Times New Roman" panose="02020603050405020304" pitchFamily="18" charset="0"/>
              </a:rPr>
              <a:t> by </a:t>
            </a:r>
            <a:r>
              <a:rPr lang="en-US" sz="1800" dirty="0">
                <a:latin typeface="Arial" panose="020B0604020202020204" pitchFamily="34" charset="0"/>
                <a:ea typeface="Calibri" panose="020F0502020204030204" pitchFamily="34" charset="0"/>
                <a:cs typeface="Times New Roman" panose="02020603050405020304" pitchFamily="18" charset="0"/>
              </a:rPr>
              <a:t>Westat. </a:t>
            </a:r>
          </a:p>
          <a:p>
            <a:pPr marL="285750" indent="-285750">
              <a:lnSpc>
                <a:spcPct val="107000"/>
              </a:lnSpc>
              <a:spcAft>
                <a:spcPts val="815"/>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AAA Mountain West</a:t>
            </a:r>
            <a:r>
              <a:rPr lang="en-US" sz="1800" baseline="0" dirty="0">
                <a:latin typeface="Arial" panose="020B0604020202020204" pitchFamily="34" charset="0"/>
                <a:ea typeface="Calibri" panose="020F0502020204030204" pitchFamily="34" charset="0"/>
                <a:cs typeface="Times New Roman" panose="02020603050405020304" pitchFamily="18" charset="0"/>
              </a:rPr>
              <a:t> Group </a:t>
            </a:r>
            <a:r>
              <a:rPr lang="en-US" sz="1800" dirty="0">
                <a:latin typeface="Arial" panose="020B0604020202020204" pitchFamily="34" charset="0"/>
                <a:ea typeface="Calibri" panose="020F0502020204030204" pitchFamily="34" charset="0"/>
                <a:cs typeface="Times New Roman" panose="02020603050405020304" pitchFamily="18" charset="0"/>
              </a:rPr>
              <a:t>also provides program</a:t>
            </a:r>
            <a:r>
              <a:rPr lang="en-US" sz="1800" baseline="0" dirty="0">
                <a:latin typeface="Arial" panose="020B0604020202020204" pitchFamily="34" charset="0"/>
                <a:ea typeface="Calibri" panose="020F0502020204030204" pitchFamily="34" charset="0"/>
                <a:cs typeface="Times New Roman" panose="02020603050405020304" pitchFamily="18" charset="0"/>
              </a:rPr>
              <a:t> and </a:t>
            </a:r>
            <a:r>
              <a:rPr lang="en-US" sz="1800" dirty="0">
                <a:latin typeface="Arial" panose="020B0604020202020204" pitchFamily="34" charset="0"/>
                <a:ea typeface="Calibri" panose="020F0502020204030204" pitchFamily="34" charset="0"/>
                <a:cs typeface="Times New Roman" panose="02020603050405020304" pitchFamily="18" charset="0"/>
              </a:rPr>
              <a:t>financial support.  </a:t>
            </a:r>
          </a:p>
          <a:p>
            <a:pPr marL="285750" indent="-285750">
              <a:lnSpc>
                <a:spcPct val="107000"/>
              </a:lnSpc>
              <a:spcAft>
                <a:spcPts val="815"/>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The National Child Passenger Safety Board serves as a body of subject matter experts providing insights for decision-making as feedback is received from the field.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15"/>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These diverse</a:t>
            </a:r>
            <a:r>
              <a:rPr lang="en-US" sz="1800" baseline="0" dirty="0">
                <a:latin typeface="Arial" panose="020B0604020202020204" pitchFamily="34" charset="0"/>
                <a:ea typeface="Calibri" panose="020F0502020204030204" pitchFamily="34" charset="0"/>
                <a:cs typeface="Times New Roman" panose="02020603050405020304" pitchFamily="18" charset="0"/>
              </a:rPr>
              <a:t> program partners are </a:t>
            </a:r>
            <a:r>
              <a:rPr lang="en-US" sz="1800" dirty="0">
                <a:latin typeface="Arial" panose="020B0604020202020204" pitchFamily="34" charset="0"/>
                <a:ea typeface="Calibri" panose="020F0502020204030204" pitchFamily="34" charset="0"/>
                <a:cs typeface="Times New Roman" panose="02020603050405020304" pitchFamily="18" charset="0"/>
              </a:rPr>
              <a:t>a reflection of the collaborative nature of the NDCF program. </a:t>
            </a:r>
          </a:p>
          <a:p>
            <a:pPr marL="742950" lvl="1" indent="-285750">
              <a:lnSpc>
                <a:spcPct val="107000"/>
              </a:lnSpc>
              <a:spcAft>
                <a:spcPts val="815"/>
              </a:spcAft>
              <a:buFont typeface="Arial" panose="020B0604020202020204" pitchFamily="34" charset="0"/>
              <a:buChar char="•"/>
            </a:pPr>
            <a:r>
              <a:rPr lang="en-US" sz="1800" dirty="0">
                <a:latin typeface="Arial" panose="020B0604020202020204" pitchFamily="34" charset="0"/>
                <a:ea typeface="Calibri" panose="020F0502020204030204" pitchFamily="34" charset="0"/>
                <a:cs typeface="Times New Roman" panose="02020603050405020304" pitchFamily="18" charset="0"/>
              </a:rPr>
              <a:t>Each of these partners has a unique and important role in this collective initiative.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51BB69C-1CC9-4CD9-B421-9063D91EFFB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38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627063"/>
            <a:ext cx="5670550" cy="3189287"/>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a:solidFill>
                  <a:schemeClr val="tx1"/>
                </a:solidFill>
                <a:effectLst/>
                <a:latin typeface="+mn-lt"/>
                <a:ea typeface="+mn-ea"/>
                <a:cs typeface="+mn-cs"/>
              </a:rPr>
              <a:t>This resource provides one national, standardized data collection tool, freely available to all U.S. certified child passenger safety technicians and instructors.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Arial" panose="020B0604020202020204" pitchFamily="34" charset="0"/>
                <a:ea typeface="Calibri" panose="020F0502020204030204" pitchFamily="34" charset="0"/>
                <a:cs typeface="Times New Roman" panose="02020603050405020304" pitchFamily="18" charset="0"/>
              </a:rPr>
              <a:t>As we all know, CPS programs conduct car seat checks through a variety of settings. </a:t>
            </a:r>
          </a:p>
          <a:p>
            <a:pPr marL="171450" lvl="0" indent="-171450">
              <a:buFont typeface="Arial" panose="020B0604020202020204" pitchFamily="34" charset="0"/>
              <a:buChar char="•"/>
            </a:pPr>
            <a:r>
              <a:rPr lang="en-US" dirty="0"/>
              <a:t>And, the NDCF allows that seat check data to be collected, stored, and accessed by technicians as well as program managers. </a:t>
            </a:r>
          </a:p>
          <a:p>
            <a:pPr marL="171450" lvl="0" indent="-171450">
              <a:buFont typeface="Arial" panose="020B0604020202020204" pitchFamily="34" charset="0"/>
              <a:buChar char="•"/>
            </a:pPr>
            <a:r>
              <a:rPr lang="en-US" dirty="0"/>
              <a:t>The seat check data can also be used to monitor trends, seat distribution, and issues encountered in the field.</a:t>
            </a:r>
          </a:p>
          <a:p>
            <a:pPr marL="628650" lvl="1" indent="-171450">
              <a:buFont typeface="Arial" panose="020B0604020202020204" pitchFamily="34" charset="0"/>
              <a:buChar char="•"/>
            </a:pPr>
            <a:r>
              <a:rPr lang="en-US" dirty="0"/>
              <a:t>Then</a:t>
            </a:r>
            <a:r>
              <a:rPr lang="en-US" baseline="0" dirty="0"/>
              <a:t> this data can be leveraged</a:t>
            </a:r>
            <a:r>
              <a:rPr lang="en-US" dirty="0"/>
              <a:t> to enhance and change the way that we provide outreach and educational strategies to families. </a:t>
            </a:r>
          </a:p>
          <a:p>
            <a:pPr marL="171450" lvl="0" indent="-171450">
              <a:buFont typeface="Arial" panose="020B0604020202020204" pitchFamily="34" charset="0"/>
              <a:buChar char="•"/>
            </a:pPr>
            <a:endParaRPr lang="en-US" dirty="0"/>
          </a:p>
          <a:p>
            <a:pPr marL="527443" lvl="1" indent="-178027">
              <a:buFont typeface="Arial" panose="020B0604020202020204" pitchFamily="34" charset="0"/>
              <a:buChar char="•"/>
            </a:pPr>
            <a:endParaRPr lang="en-US" baseline="0" dirty="0"/>
          </a:p>
          <a:p>
            <a:pPr marL="527443" lvl="1" indent="-17802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E540036-C79D-4A47-ABEA-AB9642CF78AD}" type="slidenum">
              <a:rPr lang="en-US" smtClean="0"/>
              <a:t>3</a:t>
            </a:fld>
            <a:endParaRPr lang="en-US"/>
          </a:p>
        </p:txBody>
      </p:sp>
    </p:spTree>
    <p:extLst>
      <p:ext uri="{BB962C8B-B14F-4D97-AF65-F5344CB8AC3E}">
        <p14:creationId xmlns:p14="http://schemas.microsoft.com/office/powerpoint/2010/main" val="1718781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initiative that we are discussing today is an excellent example of the NDCF program the data into outreach campaigns.</a:t>
            </a:r>
          </a:p>
          <a:p>
            <a:pPr marL="171450" indent="-171450">
              <a:buFont typeface="Arial" panose="020B0604020202020204" pitchFamily="34" charset="0"/>
              <a:buChar char="•"/>
            </a:pPr>
            <a:r>
              <a:rPr lang="en-US" baseline="0" dirty="0"/>
              <a:t>Our program partners, AAA, NSC, and Westat all came together to use the NDCF data to show the program’s effectiveness and also to develop new data for an outreach campaign.</a:t>
            </a:r>
            <a:endParaRPr lang="en-US" dirty="0"/>
          </a:p>
        </p:txBody>
      </p:sp>
      <p:sp>
        <p:nvSpPr>
          <p:cNvPr id="4" name="Slide Number Placeholder 3"/>
          <p:cNvSpPr>
            <a:spLocks noGrp="1"/>
          </p:cNvSpPr>
          <p:nvPr>
            <p:ph type="sldNum" sz="quarter" idx="10"/>
          </p:nvPr>
        </p:nvSpPr>
        <p:spPr/>
        <p:txBody>
          <a:bodyPr/>
          <a:lstStyle/>
          <a:p>
            <a:fld id="{9A97177E-3120-4E8C-8724-E31B9C2AC584}" type="slidenum">
              <a:rPr lang="en-US" smtClean="0"/>
              <a:t>4</a:t>
            </a:fld>
            <a:endParaRPr lang="en-US"/>
          </a:p>
        </p:txBody>
      </p:sp>
    </p:spTree>
    <p:extLst>
      <p:ext uri="{BB962C8B-B14F-4D97-AF65-F5344CB8AC3E}">
        <p14:creationId xmlns:p14="http://schemas.microsoft.com/office/powerpoint/2010/main" val="2956147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15"/>
              </a:spcAft>
              <a:buFont typeface="Arial" panose="020B0604020202020204" pitchFamily="34" charset="0"/>
              <a:buChar char="•"/>
            </a:pPr>
            <a:r>
              <a:rPr lang="en-US" sz="1200" baseline="0" dirty="0">
                <a:latin typeface="Arial" panose="020B0604020202020204" pitchFamily="34" charset="0"/>
                <a:ea typeface="Calibri" panose="020F0502020204030204" pitchFamily="34" charset="0"/>
                <a:cs typeface="Times New Roman" panose="02020603050405020304" pitchFamily="18" charset="0"/>
              </a:rPr>
              <a:t>So today, we are going to share the results of this initiative with you.</a:t>
            </a:r>
          </a:p>
          <a:p>
            <a:pPr marL="285750" indent="-285750">
              <a:lnSpc>
                <a:spcPct val="107000"/>
              </a:lnSpc>
              <a:spcAft>
                <a:spcPts val="815"/>
              </a:spcAft>
              <a:buFont typeface="Arial" panose="020B0604020202020204" pitchFamily="34" charset="0"/>
              <a:buChar char="•"/>
            </a:pPr>
            <a:r>
              <a:rPr lang="en-US" sz="1200" baseline="0" dirty="0">
                <a:latin typeface="Arial" panose="020B0604020202020204" pitchFamily="34" charset="0"/>
                <a:ea typeface="Calibri" panose="020F0502020204030204" pitchFamily="34" charset="0"/>
                <a:cs typeface="Times New Roman" panose="02020603050405020304" pitchFamily="18" charset="0"/>
              </a:rPr>
              <a:t>There were 3 components to this initiative:</a:t>
            </a:r>
          </a:p>
          <a:p>
            <a:pPr marL="742950" lvl="1" indent="-285750">
              <a:lnSpc>
                <a:spcPct val="107000"/>
              </a:lnSpc>
              <a:spcAft>
                <a:spcPts val="815"/>
              </a:spcAft>
              <a:buFont typeface="Arial" panose="020B0604020202020204" pitchFamily="34" charset="0"/>
              <a:buChar char="•"/>
            </a:pPr>
            <a:r>
              <a:rPr lang="en-US" sz="1200" baseline="0" dirty="0">
                <a:latin typeface="Arial" panose="020B0604020202020204" pitchFamily="34" charset="0"/>
                <a:ea typeface="Calibri" panose="020F0502020204030204" pitchFamily="34" charset="0"/>
                <a:cs typeface="Times New Roman" panose="02020603050405020304" pitchFamily="18" charset="0"/>
              </a:rPr>
              <a:t>First, using AAA data, we compared paper car seat check forms to digital data collected in the NDCF and analyzed which method is more efficient and produces better quality data.</a:t>
            </a:r>
          </a:p>
          <a:p>
            <a:pPr marL="742950" lvl="1" indent="-285750">
              <a:lnSpc>
                <a:spcPct val="107000"/>
              </a:lnSpc>
              <a:spcAft>
                <a:spcPts val="815"/>
              </a:spcAft>
              <a:buFont typeface="Arial" panose="020B0604020202020204" pitchFamily="34" charset="0"/>
              <a:buChar char="•"/>
            </a:pPr>
            <a:r>
              <a:rPr lang="en-US" sz="1200" baseline="0" dirty="0">
                <a:latin typeface="Arial" panose="020B0604020202020204" pitchFamily="34" charset="0"/>
                <a:ea typeface="Calibri" panose="020F0502020204030204" pitchFamily="34" charset="0"/>
                <a:cs typeface="Times New Roman" panose="02020603050405020304" pitchFamily="18" charset="0"/>
              </a:rPr>
              <a:t>Second, I’m going to review the analysis we conducted on the NDCF data.</a:t>
            </a:r>
          </a:p>
          <a:p>
            <a:pPr marL="1200150" lvl="2" indent="-285750">
              <a:lnSpc>
                <a:spcPct val="107000"/>
              </a:lnSpc>
              <a:spcAft>
                <a:spcPts val="815"/>
              </a:spcAft>
              <a:buFont typeface="Arial" panose="020B0604020202020204" pitchFamily="34" charset="0"/>
              <a:buChar char="•"/>
            </a:pPr>
            <a:r>
              <a:rPr lang="en-US" sz="1200" baseline="0" dirty="0">
                <a:latin typeface="Arial" panose="020B0604020202020204" pitchFamily="34" charset="0"/>
                <a:ea typeface="Calibri" panose="020F0502020204030204" pitchFamily="34" charset="0"/>
                <a:cs typeface="Times New Roman" panose="02020603050405020304" pitchFamily="18" charset="0"/>
              </a:rPr>
              <a:t>With the support for AAA Mountain West Group we were able to deep dive into all of the NDCF data. </a:t>
            </a:r>
          </a:p>
          <a:p>
            <a:pPr marL="742950" lvl="1" indent="-285750">
              <a:lnSpc>
                <a:spcPct val="107000"/>
              </a:lnSpc>
              <a:spcAft>
                <a:spcPts val="815"/>
              </a:spcAft>
              <a:buFont typeface="Arial" panose="020B0604020202020204" pitchFamily="34" charset="0"/>
              <a:buChar char="•"/>
            </a:pPr>
            <a:r>
              <a:rPr lang="en-US" sz="1200" baseline="0" dirty="0">
                <a:latin typeface="Arial" panose="020B0604020202020204" pitchFamily="34" charset="0"/>
                <a:ea typeface="Calibri" panose="020F0502020204030204" pitchFamily="34" charset="0"/>
                <a:cs typeface="Times New Roman" panose="02020603050405020304" pitchFamily="18" charset="0"/>
              </a:rPr>
              <a:t>Finally, Casey is going to walk you through all of our results and how they have been packaged for marketing to caregivers.</a:t>
            </a:r>
          </a:p>
          <a:p>
            <a:pPr marL="457200" lvl="1" indent="0">
              <a:lnSpc>
                <a:spcPct val="107000"/>
              </a:lnSpc>
              <a:spcAft>
                <a:spcPts val="815"/>
              </a:spcAft>
              <a:buFont typeface="Arial" panose="020B0604020202020204" pitchFamily="34" charset="0"/>
              <a:buNone/>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A97177E-3120-4E8C-8724-E31B9C2AC584}" type="slidenum">
              <a:rPr lang="en-US" smtClean="0"/>
              <a:t>5</a:t>
            </a:fld>
            <a:endParaRPr lang="en-US"/>
          </a:p>
        </p:txBody>
      </p:sp>
    </p:spTree>
    <p:extLst>
      <p:ext uri="{BB962C8B-B14F-4D97-AF65-F5344CB8AC3E}">
        <p14:creationId xmlns:p14="http://schemas.microsoft.com/office/powerpoint/2010/main" val="178799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Of course,</a:t>
            </a:r>
            <a:r>
              <a:rPr lang="en-US" baseline="0" dirty="0"/>
              <a:t> all of us on the NDCF program team believe that digital data collection is preferable to paper data collection.</a:t>
            </a:r>
          </a:p>
          <a:p>
            <a:pPr marL="171450" indent="-171450">
              <a:buFont typeface="Arial" panose="020B0604020202020204" pitchFamily="34" charset="0"/>
              <a:buChar char="•"/>
            </a:pPr>
            <a:r>
              <a:rPr lang="en-US" baseline="0" dirty="0"/>
              <a:t>And w</a:t>
            </a:r>
            <a:r>
              <a:rPr lang="en-US" dirty="0"/>
              <a:t>hile feedback</a:t>
            </a:r>
            <a:r>
              <a:rPr lang="en-US" baseline="0" dirty="0"/>
              <a:t> from the field has strongly indicated that the NDCF is more efficient than paper data collection</a:t>
            </a:r>
          </a:p>
          <a:p>
            <a:pPr marL="628650" lvl="1" indent="-171450">
              <a:buFont typeface="Arial" panose="020B0604020202020204" pitchFamily="34" charset="0"/>
              <a:buChar char="•"/>
            </a:pPr>
            <a:r>
              <a:rPr lang="en-US" baseline="0" dirty="0"/>
              <a:t>And although our data cleaning and analysis have shown the usefulness of consolidating the data into one, digital system, </a:t>
            </a:r>
          </a:p>
          <a:p>
            <a:pPr marL="628650" lvl="1" indent="-171450">
              <a:buFont typeface="Arial" panose="020B0604020202020204" pitchFamily="34" charset="0"/>
              <a:buChar char="•"/>
            </a:pPr>
            <a:r>
              <a:rPr lang="en-US" baseline="0" dirty="0"/>
              <a:t>We wanted to conduct an more scientific experiment to test our conclusions.</a:t>
            </a:r>
          </a:p>
          <a:p>
            <a:pPr marL="628650" lvl="1" indent="-171450">
              <a:buFont typeface="Arial" panose="020B0604020202020204" pitchFamily="34" charset="0"/>
              <a:buChar char="•"/>
            </a:pPr>
            <a:r>
              <a:rPr lang="en-US" dirty="0"/>
              <a:t>In order to compare paper</a:t>
            </a:r>
            <a:r>
              <a:rPr lang="en-US" baseline="0" dirty="0"/>
              <a:t> data to digital data, AAA Mountain West provided us with their paper data files from 2019.</a:t>
            </a:r>
          </a:p>
          <a:p>
            <a:pPr marL="1085850" lvl="2" indent="-171450">
              <a:buFont typeface="Arial" panose="020B0604020202020204" pitchFamily="34" charset="0"/>
              <a:buChar char="•"/>
            </a:pPr>
            <a:r>
              <a:rPr lang="en-US" baseline="0" dirty="0"/>
              <a:t>We compared that data to the AAA Mountain West data found in the NDCF, which was mostly from 2020.</a:t>
            </a:r>
          </a:p>
          <a:p>
            <a:pPr marL="171450" indent="-171450">
              <a:buFont typeface="Arial" panose="020B0604020202020204" pitchFamily="34" charset="0"/>
              <a:buChar char="•"/>
            </a:pPr>
            <a:r>
              <a:rPr lang="en-US" baseline="0" dirty="0"/>
              <a:t>So we have the same program, in the same geographic areas, with many of the same Techs.</a:t>
            </a:r>
          </a:p>
          <a:p>
            <a:pPr marL="171450" indent="-171450">
              <a:buFont typeface="Arial" panose="020B0604020202020204" pitchFamily="34" charset="0"/>
              <a:buChar char="•"/>
            </a:pPr>
            <a:r>
              <a:rPr lang="en-US" baseline="0" dirty="0"/>
              <a:t>In other words, we did our best to make the data as comparable as possible.</a:t>
            </a:r>
            <a:endParaRPr lang="en-US" dirty="0"/>
          </a:p>
        </p:txBody>
      </p:sp>
      <p:sp>
        <p:nvSpPr>
          <p:cNvPr id="4" name="Slide Number Placeholder 3"/>
          <p:cNvSpPr>
            <a:spLocks noGrp="1"/>
          </p:cNvSpPr>
          <p:nvPr>
            <p:ph type="sldNum" sz="quarter" idx="10"/>
          </p:nvPr>
        </p:nvSpPr>
        <p:spPr/>
        <p:txBody>
          <a:bodyPr/>
          <a:lstStyle/>
          <a:p>
            <a:fld id="{9A97177E-3120-4E8C-8724-E31B9C2AC584}" type="slidenum">
              <a:rPr lang="en-US" smtClean="0"/>
              <a:t>6</a:t>
            </a:fld>
            <a:endParaRPr lang="en-US"/>
          </a:p>
        </p:txBody>
      </p:sp>
    </p:spTree>
    <p:extLst>
      <p:ext uri="{BB962C8B-B14F-4D97-AF65-F5344CB8AC3E}">
        <p14:creationId xmlns:p14="http://schemas.microsoft.com/office/powerpoint/2010/main" val="32406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One of the reasons AAA has been such a strong supporter of the NDCF, is because they wanted to analyze their data. </a:t>
            </a:r>
          </a:p>
          <a:p>
            <a:pPr marL="171450" indent="-171450">
              <a:buFont typeface="Arial" panose="020B0604020202020204" pitchFamily="34" charset="0"/>
              <a:buChar char="•"/>
            </a:pPr>
            <a:r>
              <a:rPr lang="en-US" baseline="0" dirty="0"/>
              <a:t>They quickly realized, using the paper form system would make that challenging.  </a:t>
            </a:r>
          </a:p>
          <a:p>
            <a:pPr marL="628650" lvl="1" indent="-171450">
              <a:buFont typeface="Arial" panose="020B0604020202020204" pitchFamily="34" charset="0"/>
              <a:buChar char="•"/>
            </a:pPr>
            <a:r>
              <a:rPr lang="en-US" baseline="0" dirty="0"/>
              <a:t>AAA Mountain West is disbursed across 7 states so simply compiling all of the information in a centralized location has issues.</a:t>
            </a:r>
          </a:p>
          <a:p>
            <a:pPr marL="1085850" lvl="2" indent="-171450">
              <a:buFont typeface="Arial" panose="020B0604020202020204" pitchFamily="34" charset="0"/>
              <a:buChar char="•"/>
            </a:pPr>
            <a:r>
              <a:rPr lang="en-US" baseline="0" dirty="0"/>
              <a:t>Their solution was to have all of their Techs scan and email their forms.</a:t>
            </a:r>
          </a:p>
          <a:p>
            <a:pPr marL="1085850" lvl="2" indent="-171450">
              <a:buFont typeface="Arial" panose="020B0604020202020204" pitchFamily="34" charset="0"/>
              <a:buChar char="•"/>
            </a:pPr>
            <a:r>
              <a:rPr lang="en-US" baseline="0" dirty="0"/>
              <a:t>Techs also reported on the number of total checks they conducted.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This table shows us that although AAA conducted about 6,000 checks in 2019, </a:t>
            </a:r>
          </a:p>
          <a:p>
            <a:pPr marL="628650" lvl="1" indent="-171450">
              <a:buFont typeface="Arial" panose="020B0604020202020204" pitchFamily="34" charset="0"/>
              <a:buChar char="•"/>
            </a:pPr>
            <a:r>
              <a:rPr lang="en-US" baseline="0" dirty="0"/>
              <a:t>They never received any data on approximately 3,578 of those checks.</a:t>
            </a:r>
          </a:p>
          <a:p>
            <a:pPr marL="628650" lvl="1" indent="-171450">
              <a:buFont typeface="Arial" panose="020B0604020202020204" pitchFamily="34" charset="0"/>
              <a:buChar char="•"/>
            </a:pPr>
            <a:r>
              <a:rPr lang="en-US" baseline="0" dirty="0"/>
              <a:t>Additionally, 215 checks for which they received a file, the files were incomplete and the PDFs only contained one of the two pages of the form.</a:t>
            </a:r>
          </a:p>
          <a:p>
            <a:pPr marL="171450" lvl="0" indent="-171450">
              <a:buFont typeface="Arial" panose="020B0604020202020204" pitchFamily="34" charset="0"/>
              <a:buChar char="•"/>
            </a:pPr>
            <a:r>
              <a:rPr lang="en-US" baseline="0" dirty="0"/>
              <a:t>So in total, 3,793  or a about 63% car seat checks were lost.</a:t>
            </a:r>
          </a:p>
        </p:txBody>
      </p:sp>
      <p:sp>
        <p:nvSpPr>
          <p:cNvPr id="4" name="Slide Number Placeholder 3"/>
          <p:cNvSpPr>
            <a:spLocks noGrp="1"/>
          </p:cNvSpPr>
          <p:nvPr>
            <p:ph type="sldNum" sz="quarter" idx="10"/>
          </p:nvPr>
        </p:nvSpPr>
        <p:spPr/>
        <p:txBody>
          <a:bodyPr/>
          <a:lstStyle/>
          <a:p>
            <a:fld id="{9A97177E-3120-4E8C-8724-E31B9C2AC584}" type="slidenum">
              <a:rPr lang="en-US" smtClean="0"/>
              <a:t>7</a:t>
            </a:fld>
            <a:endParaRPr lang="en-US"/>
          </a:p>
        </p:txBody>
      </p:sp>
    </p:spTree>
    <p:extLst>
      <p:ext uri="{BB962C8B-B14F-4D97-AF65-F5344CB8AC3E}">
        <p14:creationId xmlns:p14="http://schemas.microsoft.com/office/powerpoint/2010/main" val="51017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Even when the</a:t>
            </a:r>
            <a:r>
              <a:rPr lang="en-US" baseline="0" dirty="0"/>
              <a:t> seat check was properly scanned and submitted, there was still missing data in the forms.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fact, b</a:t>
            </a:r>
            <a:r>
              <a:rPr lang="en-US" dirty="0"/>
              <a:t>ecause of built-in validity checks</a:t>
            </a:r>
            <a:r>
              <a:rPr lang="en-US" baseline="0" dirty="0"/>
              <a:t>,, there is much less missing data in the NDCF.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example, for vehicle make and model was missing for 5.5% of the paper form seats and missing for less than 1% of the NDCF seats.</a:t>
            </a:r>
          </a:p>
          <a:p>
            <a:endParaRPr lang="en-US" dirty="0"/>
          </a:p>
        </p:txBody>
      </p:sp>
      <p:sp>
        <p:nvSpPr>
          <p:cNvPr id="4" name="Slide Number Placeholder 3"/>
          <p:cNvSpPr>
            <a:spLocks noGrp="1"/>
          </p:cNvSpPr>
          <p:nvPr>
            <p:ph type="sldNum" sz="quarter" idx="10"/>
          </p:nvPr>
        </p:nvSpPr>
        <p:spPr/>
        <p:txBody>
          <a:bodyPr/>
          <a:lstStyle/>
          <a:p>
            <a:fld id="{9A97177E-3120-4E8C-8724-E31B9C2AC584}" type="slidenum">
              <a:rPr lang="en-US" smtClean="0"/>
              <a:t>8</a:t>
            </a:fld>
            <a:endParaRPr lang="en-US"/>
          </a:p>
        </p:txBody>
      </p:sp>
    </p:spTree>
    <p:extLst>
      <p:ext uri="{BB962C8B-B14F-4D97-AF65-F5344CB8AC3E}">
        <p14:creationId xmlns:p14="http://schemas.microsoft.com/office/powerpoint/2010/main" val="3933466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By building in skip logic, the NDCF reduces the incidence of internal inconsistencies in the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can see that the 153 paper form records where an LA was not recorded as being used on arrival</a:t>
            </a:r>
            <a:r>
              <a:rPr lang="en-US" sz="1200" kern="1200" baseline="0" dirty="0">
                <a:solidFill>
                  <a:schemeClr val="tx1"/>
                </a:solidFill>
                <a:effectLst/>
                <a:latin typeface="+mn-lt"/>
                <a:ea typeface="+mn-ea"/>
                <a:cs typeface="+mn-cs"/>
              </a:rPr>
              <a:t> still have an indication how whether they were used correctly.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If the lower anchors are not used on arrival, that field should be Not applicable or N/A</a:t>
            </a:r>
            <a:r>
              <a:rPr lang="en-US"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However, it’s unclear on the paper forms whether the tech incorrectly failed to indicate that an LA was used on arrival, or whether the LA misuse was marked incorrectly (perhaps accidental marking of No instead of N/A, since those bubbles are next to each other).</a:t>
            </a:r>
          </a:p>
          <a:p>
            <a:endParaRPr lang="en-US" dirty="0"/>
          </a:p>
        </p:txBody>
      </p:sp>
      <p:sp>
        <p:nvSpPr>
          <p:cNvPr id="4" name="Slide Number Placeholder 3"/>
          <p:cNvSpPr>
            <a:spLocks noGrp="1"/>
          </p:cNvSpPr>
          <p:nvPr>
            <p:ph type="sldNum" sz="quarter" idx="10"/>
          </p:nvPr>
        </p:nvSpPr>
        <p:spPr/>
        <p:txBody>
          <a:bodyPr/>
          <a:lstStyle/>
          <a:p>
            <a:fld id="{9A97177E-3120-4E8C-8724-E31B9C2AC584}" type="slidenum">
              <a:rPr lang="en-US" smtClean="0"/>
              <a:t>9</a:t>
            </a:fld>
            <a:endParaRPr lang="en-US"/>
          </a:p>
        </p:txBody>
      </p:sp>
    </p:spTree>
    <p:extLst>
      <p:ext uri="{BB962C8B-B14F-4D97-AF65-F5344CB8AC3E}">
        <p14:creationId xmlns:p14="http://schemas.microsoft.com/office/powerpoint/2010/main" val="2287081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TextBox 10"/>
          <p:cNvSpPr txBox="1"/>
          <p:nvPr/>
        </p:nvSpPr>
        <p:spPr>
          <a:xfrm>
            <a:off x="228600" y="6103621"/>
            <a:ext cx="7715251" cy="584775"/>
          </a:xfrm>
          <a:prstGeom prst="rect">
            <a:avLst/>
          </a:prstGeom>
          <a:noFill/>
        </p:spPr>
        <p:txBody>
          <a:bodyPr wrap="square" rtlCol="0">
            <a:spAutoFit/>
          </a:bodyPr>
          <a:lstStyle/>
          <a:p>
            <a:r>
              <a:rPr lang="en-US" sz="1600" b="1" i="1" dirty="0">
                <a:solidFill>
                  <a:srgbClr val="3C3C3B"/>
                </a:solidFill>
                <a:latin typeface="Arial" panose="020B0604020202020204" pitchFamily="34" charset="0"/>
                <a:cs typeface="Arial" panose="020B0604020202020204" pitchFamily="34" charset="0"/>
              </a:rPr>
              <a:t>CPSTs:</a:t>
            </a:r>
            <a:r>
              <a:rPr lang="en-US" sz="1600" b="1" i="1" baseline="0" dirty="0">
                <a:solidFill>
                  <a:srgbClr val="3C3C3B"/>
                </a:solidFill>
                <a:latin typeface="Arial" panose="020B0604020202020204" pitchFamily="34" charset="0"/>
                <a:cs typeface="Arial" panose="020B0604020202020204" pitchFamily="34" charset="0"/>
              </a:rPr>
              <a:t> </a:t>
            </a:r>
            <a:r>
              <a:rPr lang="en-US" sz="1600" b="1" i="1" dirty="0">
                <a:solidFill>
                  <a:srgbClr val="3C3C3B"/>
                </a:solidFill>
                <a:latin typeface="Arial" panose="020B0604020202020204" pitchFamily="34" charset="0"/>
                <a:cs typeface="Arial" panose="020B0604020202020204" pitchFamily="34" charset="0"/>
              </a:rPr>
              <a:t>carseatcheckform</a:t>
            </a:r>
            <a:r>
              <a:rPr lang="en-US" sz="1600" b="1" i="1" baseline="0" dirty="0">
                <a:solidFill>
                  <a:srgbClr val="3C3C3B"/>
                </a:solidFill>
                <a:latin typeface="Arial" panose="020B0604020202020204" pitchFamily="34" charset="0"/>
                <a:cs typeface="Arial" panose="020B0604020202020204" pitchFamily="34" charset="0"/>
              </a:rPr>
              <a:t>.org</a:t>
            </a:r>
          </a:p>
          <a:p>
            <a:r>
              <a:rPr lang="en-US" sz="1600" b="1" i="1" baseline="0" dirty="0">
                <a:solidFill>
                  <a:srgbClr val="3C3C3B"/>
                </a:solidFill>
                <a:latin typeface="Arial" panose="020B0604020202020204" pitchFamily="34" charset="0"/>
                <a:cs typeface="Arial" panose="020B0604020202020204" pitchFamily="34" charset="0"/>
              </a:rPr>
              <a:t>Public: </a:t>
            </a:r>
            <a:r>
              <a:rPr lang="en-US" sz="1600" b="1" i="1" dirty="0">
                <a:solidFill>
                  <a:srgbClr val="3C3C3B"/>
                </a:solidFill>
                <a:latin typeface="Arial" panose="020B0604020202020204" pitchFamily="34" charset="0"/>
                <a:cs typeface="Arial" panose="020B0604020202020204" pitchFamily="34" charset="0"/>
              </a:rPr>
              <a:t>cpsboard.org/NDCF </a:t>
            </a:r>
          </a:p>
        </p:txBody>
      </p:sp>
      <p:sp>
        <p:nvSpPr>
          <p:cNvPr id="2" name="Title 1"/>
          <p:cNvSpPr>
            <a:spLocks noGrp="1"/>
          </p:cNvSpPr>
          <p:nvPr>
            <p:ph type="ctrTitle" hasCustomPrompt="1"/>
          </p:nvPr>
        </p:nvSpPr>
        <p:spPr>
          <a:xfrm>
            <a:off x="1467051" y="1657743"/>
            <a:ext cx="9144000" cy="2245992"/>
          </a:xfrm>
        </p:spPr>
        <p:txBody>
          <a:bodyPr anchor="ctr">
            <a:normAutofit/>
          </a:bodyPr>
          <a:lstStyle>
            <a:lvl1pPr algn="ctr">
              <a:defRPr sz="6600" b="1">
                <a:solidFill>
                  <a:srgbClr val="3C3C3B"/>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title</a:t>
            </a:r>
          </a:p>
        </p:txBody>
      </p:sp>
      <p:sp>
        <p:nvSpPr>
          <p:cNvPr id="3" name="Subtitle 2"/>
          <p:cNvSpPr>
            <a:spLocks noGrp="1"/>
          </p:cNvSpPr>
          <p:nvPr>
            <p:ph type="subTitle" idx="1" hasCustomPrompt="1"/>
          </p:nvPr>
        </p:nvSpPr>
        <p:spPr>
          <a:xfrm>
            <a:off x="1467051" y="4271211"/>
            <a:ext cx="9144000" cy="962015"/>
          </a:xfrm>
        </p:spPr>
        <p:txBody>
          <a:bodyPr anchor="ctr">
            <a:normAutofit/>
          </a:bodyPr>
          <a:lstStyle>
            <a:lvl1pPr marL="0" indent="0" algn="ctr">
              <a:buNone/>
              <a:defRPr sz="3600" b="1">
                <a:solidFill>
                  <a:srgbClr val="004976"/>
                </a:solidFill>
                <a:latin typeface="Arial" panose="020B0604020202020204" pitchFamily="34" charset="0"/>
                <a:ea typeface="Roboto" panose="02000000000000000000" pitchFamily="2"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subtitle</a:t>
            </a:r>
          </a:p>
        </p:txBody>
      </p:sp>
      <p:sp>
        <p:nvSpPr>
          <p:cNvPr id="10" name="Google Shape;12;p2"/>
          <p:cNvSpPr>
            <a:spLocks/>
          </p:cNvSpPr>
          <p:nvPr/>
        </p:nvSpPr>
        <p:spPr>
          <a:xfrm>
            <a:off x="1" y="-4"/>
            <a:ext cx="1828800" cy="1828800"/>
          </a:xfrm>
          <a:custGeom>
            <a:avLst/>
            <a:gdLst/>
            <a:ahLst/>
            <a:cxnLst/>
            <a:rect l="l" t="t" r="r" b="b"/>
            <a:pathLst>
              <a:path w="23248" h="23247" extrusionOk="0">
                <a:moveTo>
                  <a:pt x="1" y="0"/>
                </a:moveTo>
                <a:lnTo>
                  <a:pt x="1" y="23247"/>
                </a:lnTo>
                <a:cubicBezTo>
                  <a:pt x="12783" y="23247"/>
                  <a:pt x="23247" y="12849"/>
                  <a:pt x="23247" y="0"/>
                </a:cubicBezTo>
                <a:close/>
              </a:path>
            </a:pathLst>
          </a:custGeom>
          <a:solidFill>
            <a:srgbClr val="397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62;p11"/>
          <p:cNvSpPr/>
          <p:nvPr/>
        </p:nvSpPr>
        <p:spPr>
          <a:xfrm flipH="1">
            <a:off x="2895600" y="3903735"/>
            <a:ext cx="6400800" cy="228600"/>
          </a:xfrm>
          <a:prstGeom prst="rect">
            <a:avLst/>
          </a:prstGeom>
          <a:solidFill>
            <a:srgbClr val="004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44;p8"/>
          <p:cNvSpPr/>
          <p:nvPr/>
        </p:nvSpPr>
        <p:spPr>
          <a:xfrm rot="9387396" flipH="1">
            <a:off x="9916797" y="-561828"/>
            <a:ext cx="2404872" cy="24048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rgbClr val="7CA6BF"/>
          </a:solidFill>
          <a:ln>
            <a:noFill/>
          </a:ln>
        </p:spPr>
        <p:txBody>
          <a:bodyPr spcFirstLastPara="1" wrap="square" lIns="91425" tIns="91425" rIns="91425" bIns="91425" anchor="ctr" anchorCtr="0">
            <a:no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1051" y="5373487"/>
            <a:ext cx="1193139" cy="1165427"/>
          </a:xfrm>
          <a:prstGeom prst="rect">
            <a:avLst/>
          </a:prstGeom>
        </p:spPr>
      </p:pic>
      <p:sp>
        <p:nvSpPr>
          <p:cNvPr id="4" name="Date Placeholder 3"/>
          <p:cNvSpPr>
            <a:spLocks noGrp="1"/>
          </p:cNvSpPr>
          <p:nvPr>
            <p:ph type="dt" sz="half" idx="10"/>
          </p:nvPr>
        </p:nvSpPr>
        <p:spPr/>
        <p:txBody>
          <a:bodyPr/>
          <a:lstStyle/>
          <a:p>
            <a:fld id="{75C5CF48-F3D1-4008-A2A3-10556D492621}" type="datetime1">
              <a:rPr lang="en-US" smtClean="0"/>
              <a:t>11/8/2021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889445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7D3889-CF43-483A-843B-AED81E8E3E84}" type="datetime1">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19726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2521-A925-B84A-9560-CD10CA8B1121}"/>
              </a:ext>
            </a:extLst>
          </p:cNvPr>
          <p:cNvSpPr>
            <a:spLocks noGrp="1"/>
          </p:cNvSpPr>
          <p:nvPr>
            <p:ph type="title"/>
          </p:nvPr>
        </p:nvSpPr>
        <p:spPr>
          <a:xfrm>
            <a:off x="838201" y="366186"/>
            <a:ext cx="10594009" cy="1325033"/>
          </a:xfrm>
          <a:prstGeom prst="rect">
            <a:avLst/>
          </a:prstGeom>
        </p:spPr>
        <p:txBody>
          <a:bodyPr anchor="ctr"/>
          <a:lstStyle>
            <a:lvl1pPr>
              <a:defRPr sz="5333" b="1" i="0">
                <a:solidFill>
                  <a:schemeClr val="accent1"/>
                </a:solidFill>
                <a:latin typeface="Roboto Condensed" panose="02000000000000000000" pitchFamily="2" charset="0"/>
                <a:ea typeface="Roboto Condensed" panose="02000000000000000000" pitchFamily="2" charset="0"/>
              </a:defRPr>
            </a:lvl1pPr>
          </a:lstStyle>
          <a:p>
            <a:endParaRPr lang="en-US" dirty="0"/>
          </a:p>
        </p:txBody>
      </p:sp>
      <p:sp>
        <p:nvSpPr>
          <p:cNvPr id="3" name="Content Placeholder 2">
            <a:extLst>
              <a:ext uri="{FF2B5EF4-FFF2-40B4-BE49-F238E27FC236}">
                <a16:creationId xmlns:a16="http://schemas.microsoft.com/office/drawing/2014/main" id="{9DC44684-9759-FD46-A618-8429D8FB3CD4}"/>
              </a:ext>
            </a:extLst>
          </p:cNvPr>
          <p:cNvSpPr>
            <a:spLocks noGrp="1"/>
          </p:cNvSpPr>
          <p:nvPr>
            <p:ph idx="1"/>
          </p:nvPr>
        </p:nvSpPr>
        <p:spPr>
          <a:xfrm>
            <a:off x="838200" y="1826684"/>
            <a:ext cx="10515600" cy="4349749"/>
          </a:xfrm>
          <a:prstGeom prst="rect">
            <a:avLst/>
          </a:prstGeom>
        </p:spPr>
        <p:txBody>
          <a:bodyPr/>
          <a:lstStyle>
            <a:lvl1pPr>
              <a:defRPr>
                <a:solidFill>
                  <a:schemeClr val="accent5">
                    <a:lumMod val="10000"/>
                  </a:schemeClr>
                </a:solidFill>
              </a:defRPr>
            </a:lvl1pPr>
            <a:lvl2pPr>
              <a:defRPr>
                <a:solidFill>
                  <a:schemeClr val="accent5">
                    <a:lumMod val="10000"/>
                  </a:schemeClr>
                </a:solidFill>
              </a:defRPr>
            </a:lvl2pPr>
            <a:lvl3pPr>
              <a:defRPr>
                <a:solidFill>
                  <a:schemeClr val="accent5">
                    <a:lumMod val="10000"/>
                  </a:schemeClr>
                </a:solidFill>
              </a:defRPr>
            </a:lvl3pPr>
            <a:lvl4pPr>
              <a:defRPr>
                <a:solidFill>
                  <a:schemeClr val="accent5">
                    <a:lumMod val="10000"/>
                  </a:schemeClr>
                </a:solidFill>
              </a:defRPr>
            </a:lvl4pPr>
            <a:lvl5pPr>
              <a:defRPr>
                <a:solidFill>
                  <a:schemeClr val="accent5">
                    <a:lumMod val="1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3320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4360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C5CF48-F3D1-4008-A2A3-10556D492621}" type="datetime1">
              <a:rPr lang="en-US" smtClean="0"/>
              <a:t>11/8/2021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942E1D-94D0-4C55-B1DD-A28B122FA8E2}" type="slidenum">
              <a:rPr lang="en-US" smtClean="0"/>
              <a:pPr/>
              <a:t>‹#›</a:t>
            </a:fld>
            <a:endParaRPr lang="en-US" dirty="0"/>
          </a:p>
        </p:txBody>
      </p:sp>
    </p:spTree>
    <p:extLst>
      <p:ext uri="{BB962C8B-B14F-4D97-AF65-F5344CB8AC3E}">
        <p14:creationId xmlns:p14="http://schemas.microsoft.com/office/powerpoint/2010/main" val="28773175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sz="1867"/>
            </a:lvl2pPr>
            <a:lvl3pPr lvl="2" algn="l">
              <a:lnSpc>
                <a:spcPct val="100000"/>
              </a:lnSpc>
              <a:spcBef>
                <a:spcPts val="0"/>
              </a:spcBef>
              <a:spcAft>
                <a:spcPts val="0"/>
              </a:spcAft>
              <a:buSzPts val="1100"/>
              <a:buNone/>
              <a:defRPr sz="1867"/>
            </a:lvl3pPr>
            <a:lvl4pPr lvl="3" algn="l">
              <a:lnSpc>
                <a:spcPct val="100000"/>
              </a:lnSpc>
              <a:spcBef>
                <a:spcPts val="0"/>
              </a:spcBef>
              <a:spcAft>
                <a:spcPts val="0"/>
              </a:spcAft>
              <a:buSzPts val="1100"/>
              <a:buNone/>
              <a:defRPr sz="1867"/>
            </a:lvl4pPr>
            <a:lvl5pPr lvl="4" algn="l">
              <a:lnSpc>
                <a:spcPct val="100000"/>
              </a:lnSpc>
              <a:spcBef>
                <a:spcPts val="0"/>
              </a:spcBef>
              <a:spcAft>
                <a:spcPts val="0"/>
              </a:spcAft>
              <a:buSzPts val="1100"/>
              <a:buNone/>
              <a:defRPr sz="1867"/>
            </a:lvl5pPr>
            <a:lvl6pPr lvl="5" algn="l">
              <a:lnSpc>
                <a:spcPct val="100000"/>
              </a:lnSpc>
              <a:spcBef>
                <a:spcPts val="0"/>
              </a:spcBef>
              <a:spcAft>
                <a:spcPts val="0"/>
              </a:spcAft>
              <a:buSzPts val="1100"/>
              <a:buNone/>
              <a:defRPr sz="1867"/>
            </a:lvl6pPr>
            <a:lvl7pPr lvl="6" algn="l">
              <a:lnSpc>
                <a:spcPct val="100000"/>
              </a:lnSpc>
              <a:spcBef>
                <a:spcPts val="0"/>
              </a:spcBef>
              <a:spcAft>
                <a:spcPts val="0"/>
              </a:spcAft>
              <a:buSzPts val="1100"/>
              <a:buNone/>
              <a:defRPr sz="1867"/>
            </a:lvl7pPr>
            <a:lvl8pPr lvl="7" algn="l">
              <a:lnSpc>
                <a:spcPct val="100000"/>
              </a:lnSpc>
              <a:spcBef>
                <a:spcPts val="0"/>
              </a:spcBef>
              <a:spcAft>
                <a:spcPts val="0"/>
              </a:spcAft>
              <a:buSzPts val="1100"/>
              <a:buNone/>
              <a:defRPr sz="1867"/>
            </a:lvl8pPr>
            <a:lvl9pPr lvl="8" algn="l">
              <a:lnSpc>
                <a:spcPct val="100000"/>
              </a:lnSpc>
              <a:spcBef>
                <a:spcPts val="0"/>
              </a:spcBef>
              <a:spcAft>
                <a:spcPts val="0"/>
              </a:spcAft>
              <a:buSzPts val="1100"/>
              <a:buNone/>
              <a:defRPr sz="1867"/>
            </a:lvl9pPr>
          </a:lstStyle>
          <a:p>
            <a:endParaRPr/>
          </a:p>
        </p:txBody>
      </p:sp>
      <p:sp>
        <p:nvSpPr>
          <p:cNvPr id="60" name="Google Shape;60;p14"/>
          <p:cNvSpPr txBox="1">
            <a:spLocks noGrp="1"/>
          </p:cNvSpPr>
          <p:nvPr>
            <p:ph type="dt" idx="10"/>
          </p:nvPr>
        </p:nvSpPr>
        <p:spPr>
          <a:xfrm>
            <a:off x="0" y="6492875"/>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ftr" idx="11"/>
          </p:nvPr>
        </p:nvSpPr>
        <p:spPr>
          <a:xfrm>
            <a:off x="4038600" y="6492875"/>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2" name="Google Shape;62;p14"/>
          <p:cNvSpPr txBox="1">
            <a:spLocks noGrp="1"/>
          </p:cNvSpPr>
          <p:nvPr>
            <p:ph type="sldNum" idx="12"/>
          </p:nvPr>
        </p:nvSpPr>
        <p:spPr>
          <a:xfrm>
            <a:off x="9448800" y="6492875"/>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pic>
        <p:nvPicPr>
          <p:cNvPr id="63" name="Google Shape;63;p14"/>
          <p:cNvPicPr preferRelativeResize="0"/>
          <p:nvPr/>
        </p:nvPicPr>
        <p:blipFill rotWithShape="1">
          <a:blip r:embed="rId2">
            <a:alphaModFix/>
          </a:blip>
          <a:srcRect/>
          <a:stretch/>
        </p:blipFill>
        <p:spPr>
          <a:xfrm>
            <a:off x="-2" y="0"/>
            <a:ext cx="12192003" cy="180976"/>
          </a:xfrm>
          <a:prstGeom prst="rect">
            <a:avLst/>
          </a:prstGeom>
          <a:noFill/>
          <a:ln>
            <a:noFill/>
          </a:ln>
        </p:spPr>
      </p:pic>
      <p:pic>
        <p:nvPicPr>
          <p:cNvPr id="64" name="Google Shape;64;p14"/>
          <p:cNvPicPr preferRelativeResize="0"/>
          <p:nvPr/>
        </p:nvPicPr>
        <p:blipFill rotWithShape="1">
          <a:blip r:embed="rId3">
            <a:alphaModFix/>
          </a:blip>
          <a:srcRect l="10025" t="6771" r="9040" b="3274"/>
          <a:stretch/>
        </p:blipFill>
        <p:spPr>
          <a:xfrm>
            <a:off x="11178595" y="0"/>
            <a:ext cx="707299" cy="1050925"/>
          </a:xfrm>
          <a:prstGeom prst="rect">
            <a:avLst/>
          </a:prstGeom>
          <a:noFill/>
          <a:ln>
            <a:noFill/>
          </a:ln>
        </p:spPr>
      </p:pic>
    </p:spTree>
    <p:extLst>
      <p:ext uri="{BB962C8B-B14F-4D97-AF65-F5344CB8AC3E}">
        <p14:creationId xmlns:p14="http://schemas.microsoft.com/office/powerpoint/2010/main" val="1134304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marR="0" lvl="0" algn="ctr">
              <a:lnSpc>
                <a:spcPct val="90000"/>
              </a:lnSpc>
              <a:spcBef>
                <a:spcPts val="0"/>
              </a:spcBef>
              <a:spcAft>
                <a:spcPts val="0"/>
              </a:spcAft>
              <a:buClr>
                <a:schemeClr val="dk1"/>
              </a:buClr>
              <a:buSzPts val="4500"/>
              <a:buFont typeface="Arial"/>
              <a:buNone/>
              <a:defRPr sz="60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sz="1867"/>
            </a:lvl2pPr>
            <a:lvl3pPr lvl="2" algn="l">
              <a:lnSpc>
                <a:spcPct val="100000"/>
              </a:lnSpc>
              <a:spcBef>
                <a:spcPts val="0"/>
              </a:spcBef>
              <a:spcAft>
                <a:spcPts val="0"/>
              </a:spcAft>
              <a:buSzPts val="1100"/>
              <a:buNone/>
              <a:defRPr sz="1867"/>
            </a:lvl3pPr>
            <a:lvl4pPr lvl="3" algn="l">
              <a:lnSpc>
                <a:spcPct val="100000"/>
              </a:lnSpc>
              <a:spcBef>
                <a:spcPts val="0"/>
              </a:spcBef>
              <a:spcAft>
                <a:spcPts val="0"/>
              </a:spcAft>
              <a:buSzPts val="1100"/>
              <a:buNone/>
              <a:defRPr sz="1867"/>
            </a:lvl4pPr>
            <a:lvl5pPr lvl="4" algn="l">
              <a:lnSpc>
                <a:spcPct val="100000"/>
              </a:lnSpc>
              <a:spcBef>
                <a:spcPts val="0"/>
              </a:spcBef>
              <a:spcAft>
                <a:spcPts val="0"/>
              </a:spcAft>
              <a:buSzPts val="1100"/>
              <a:buNone/>
              <a:defRPr sz="1867"/>
            </a:lvl5pPr>
            <a:lvl6pPr lvl="5" algn="l">
              <a:lnSpc>
                <a:spcPct val="100000"/>
              </a:lnSpc>
              <a:spcBef>
                <a:spcPts val="0"/>
              </a:spcBef>
              <a:spcAft>
                <a:spcPts val="0"/>
              </a:spcAft>
              <a:buSzPts val="1100"/>
              <a:buNone/>
              <a:defRPr sz="1867"/>
            </a:lvl6pPr>
            <a:lvl7pPr lvl="6" algn="l">
              <a:lnSpc>
                <a:spcPct val="100000"/>
              </a:lnSpc>
              <a:spcBef>
                <a:spcPts val="0"/>
              </a:spcBef>
              <a:spcAft>
                <a:spcPts val="0"/>
              </a:spcAft>
              <a:buSzPts val="1100"/>
              <a:buNone/>
              <a:defRPr sz="1867"/>
            </a:lvl7pPr>
            <a:lvl8pPr lvl="7" algn="l">
              <a:lnSpc>
                <a:spcPct val="100000"/>
              </a:lnSpc>
              <a:spcBef>
                <a:spcPts val="0"/>
              </a:spcBef>
              <a:spcAft>
                <a:spcPts val="0"/>
              </a:spcAft>
              <a:buSzPts val="1100"/>
              <a:buNone/>
              <a:defRPr sz="1867"/>
            </a:lvl8pPr>
            <a:lvl9pPr lvl="8" algn="l">
              <a:lnSpc>
                <a:spcPct val="100000"/>
              </a:lnSpc>
              <a:spcBef>
                <a:spcPts val="0"/>
              </a:spcBef>
              <a:spcAft>
                <a:spcPts val="0"/>
              </a:spcAft>
              <a:buSzPts val="1100"/>
              <a:buNone/>
              <a:defRPr sz="1867"/>
            </a:lvl9pPr>
          </a:lstStyle>
          <a:p>
            <a:endParaRPr/>
          </a:p>
        </p:txBody>
      </p:sp>
      <p:sp>
        <p:nvSpPr>
          <p:cNvPr id="67" name="Google Shape;67;p15"/>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marR="0" lvl="0" algn="ctr">
              <a:lnSpc>
                <a:spcPct val="90000"/>
              </a:lnSpc>
              <a:spcBef>
                <a:spcPts val="1067"/>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marR="0" lvl="1" algn="ctr">
              <a:lnSpc>
                <a:spcPct val="90000"/>
              </a:lnSpc>
              <a:spcBef>
                <a:spcPts val="533"/>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2pPr>
            <a:lvl3pPr marR="0" lvl="2" algn="ctr">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R="0" lvl="3" algn="ctr">
              <a:lnSpc>
                <a:spcPct val="90000"/>
              </a:lnSpc>
              <a:spcBef>
                <a:spcPts val="533"/>
              </a:spcBef>
              <a:spcAft>
                <a:spcPts val="0"/>
              </a:spcAft>
              <a:buClr>
                <a:schemeClr val="dk1"/>
              </a:buClr>
              <a:buSzPts val="1200"/>
              <a:buFont typeface="Arial"/>
              <a:buNone/>
              <a:defRPr sz="1600" b="0" i="0" u="none" strike="noStrike" cap="none">
                <a:solidFill>
                  <a:schemeClr val="dk1"/>
                </a:solidFill>
                <a:latin typeface="Arial"/>
                <a:ea typeface="Arial"/>
                <a:cs typeface="Arial"/>
                <a:sym typeface="Arial"/>
              </a:defRPr>
            </a:lvl4pPr>
            <a:lvl5pPr marR="0" lvl="4" algn="ctr">
              <a:lnSpc>
                <a:spcPct val="90000"/>
              </a:lnSpc>
              <a:spcBef>
                <a:spcPts val="533"/>
              </a:spcBef>
              <a:spcAft>
                <a:spcPts val="0"/>
              </a:spcAft>
              <a:buClr>
                <a:schemeClr val="dk1"/>
              </a:buClr>
              <a:buSzPts val="1200"/>
              <a:buFont typeface="Arial"/>
              <a:buNone/>
              <a:defRPr sz="1600" b="0" i="0" u="none" strike="noStrike" cap="none">
                <a:solidFill>
                  <a:schemeClr val="dk1"/>
                </a:solidFill>
                <a:latin typeface="Arial"/>
                <a:ea typeface="Arial"/>
                <a:cs typeface="Arial"/>
                <a:sym typeface="Arial"/>
              </a:defRPr>
            </a:lvl5pPr>
            <a:lvl6pPr marR="0" lvl="5" algn="ctr">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8" name="Google Shape;68;p15"/>
          <p:cNvSpPr txBox="1">
            <a:spLocks noGrp="1"/>
          </p:cNvSpPr>
          <p:nvPr>
            <p:ph type="dt" idx="10"/>
          </p:nvPr>
        </p:nvSpPr>
        <p:spPr>
          <a:xfrm>
            <a:off x="0" y="6492873"/>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8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9" name="Google Shape;69;p15"/>
          <p:cNvSpPr txBox="1">
            <a:spLocks noGrp="1"/>
          </p:cNvSpPr>
          <p:nvPr>
            <p:ph type="ftr" idx="11"/>
          </p:nvPr>
        </p:nvSpPr>
        <p:spPr>
          <a:xfrm>
            <a:off x="4038600" y="6492873"/>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8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70" name="Google Shape;70;p15"/>
          <p:cNvSpPr txBox="1">
            <a:spLocks noGrp="1"/>
          </p:cNvSpPr>
          <p:nvPr>
            <p:ph type="sldNum" idx="12"/>
          </p:nvPr>
        </p:nvSpPr>
        <p:spPr>
          <a:xfrm>
            <a:off x="9386045" y="6492875"/>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pic>
        <p:nvPicPr>
          <p:cNvPr id="71" name="Google Shape;71;p15"/>
          <p:cNvPicPr preferRelativeResize="0"/>
          <p:nvPr/>
        </p:nvPicPr>
        <p:blipFill rotWithShape="1">
          <a:blip r:embed="rId2">
            <a:alphaModFix/>
          </a:blip>
          <a:srcRect/>
          <a:stretch/>
        </p:blipFill>
        <p:spPr>
          <a:xfrm>
            <a:off x="-2" y="0"/>
            <a:ext cx="12192003" cy="180976"/>
          </a:xfrm>
          <a:prstGeom prst="rect">
            <a:avLst/>
          </a:prstGeom>
          <a:noFill/>
          <a:ln>
            <a:noFill/>
          </a:ln>
        </p:spPr>
      </p:pic>
      <p:pic>
        <p:nvPicPr>
          <p:cNvPr id="72" name="Google Shape;72;p15"/>
          <p:cNvPicPr preferRelativeResize="0"/>
          <p:nvPr/>
        </p:nvPicPr>
        <p:blipFill rotWithShape="1">
          <a:blip r:embed="rId3">
            <a:alphaModFix/>
          </a:blip>
          <a:srcRect l="10025" t="6771" r="9040" b="3274"/>
          <a:stretch/>
        </p:blipFill>
        <p:spPr>
          <a:xfrm>
            <a:off x="11178595" y="0"/>
            <a:ext cx="707299" cy="1050925"/>
          </a:xfrm>
          <a:prstGeom prst="rect">
            <a:avLst/>
          </a:prstGeom>
          <a:noFill/>
          <a:ln>
            <a:noFill/>
          </a:ln>
        </p:spPr>
      </p:pic>
    </p:spTree>
    <p:extLst>
      <p:ext uri="{BB962C8B-B14F-4D97-AF65-F5344CB8AC3E}">
        <p14:creationId xmlns:p14="http://schemas.microsoft.com/office/powerpoint/2010/main" val="3526714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sz="1867"/>
            </a:lvl2pPr>
            <a:lvl3pPr lvl="2" algn="l">
              <a:lnSpc>
                <a:spcPct val="100000"/>
              </a:lnSpc>
              <a:spcBef>
                <a:spcPts val="0"/>
              </a:spcBef>
              <a:spcAft>
                <a:spcPts val="0"/>
              </a:spcAft>
              <a:buSzPts val="1100"/>
              <a:buNone/>
              <a:defRPr sz="1867"/>
            </a:lvl3pPr>
            <a:lvl4pPr lvl="3" algn="l">
              <a:lnSpc>
                <a:spcPct val="100000"/>
              </a:lnSpc>
              <a:spcBef>
                <a:spcPts val="0"/>
              </a:spcBef>
              <a:spcAft>
                <a:spcPts val="0"/>
              </a:spcAft>
              <a:buSzPts val="1100"/>
              <a:buNone/>
              <a:defRPr sz="1867"/>
            </a:lvl4pPr>
            <a:lvl5pPr lvl="4" algn="l">
              <a:lnSpc>
                <a:spcPct val="100000"/>
              </a:lnSpc>
              <a:spcBef>
                <a:spcPts val="0"/>
              </a:spcBef>
              <a:spcAft>
                <a:spcPts val="0"/>
              </a:spcAft>
              <a:buSzPts val="1100"/>
              <a:buNone/>
              <a:defRPr sz="1867"/>
            </a:lvl5pPr>
            <a:lvl6pPr lvl="5" algn="l">
              <a:lnSpc>
                <a:spcPct val="100000"/>
              </a:lnSpc>
              <a:spcBef>
                <a:spcPts val="0"/>
              </a:spcBef>
              <a:spcAft>
                <a:spcPts val="0"/>
              </a:spcAft>
              <a:buSzPts val="1100"/>
              <a:buNone/>
              <a:defRPr sz="1867"/>
            </a:lvl6pPr>
            <a:lvl7pPr lvl="6" algn="l">
              <a:lnSpc>
                <a:spcPct val="100000"/>
              </a:lnSpc>
              <a:spcBef>
                <a:spcPts val="0"/>
              </a:spcBef>
              <a:spcAft>
                <a:spcPts val="0"/>
              </a:spcAft>
              <a:buSzPts val="1100"/>
              <a:buNone/>
              <a:defRPr sz="1867"/>
            </a:lvl7pPr>
            <a:lvl8pPr lvl="7" algn="l">
              <a:lnSpc>
                <a:spcPct val="100000"/>
              </a:lnSpc>
              <a:spcBef>
                <a:spcPts val="0"/>
              </a:spcBef>
              <a:spcAft>
                <a:spcPts val="0"/>
              </a:spcAft>
              <a:buSzPts val="1100"/>
              <a:buNone/>
              <a:defRPr sz="1867"/>
            </a:lvl8pPr>
            <a:lvl9pPr lvl="8" algn="l">
              <a:lnSpc>
                <a:spcPct val="100000"/>
              </a:lnSpc>
              <a:spcBef>
                <a:spcPts val="0"/>
              </a:spcBef>
              <a:spcAft>
                <a:spcPts val="0"/>
              </a:spcAft>
              <a:buSzPts val="1100"/>
              <a:buNone/>
              <a:defRPr sz="1867"/>
            </a:lvl9pPr>
          </a:lstStyle>
          <a:p>
            <a:endParaRPr/>
          </a:p>
        </p:txBody>
      </p:sp>
      <p:sp>
        <p:nvSpPr>
          <p:cNvPr id="75" name="Google Shape;75;p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6" name="Google Shape;76;p16"/>
          <p:cNvSpPr txBox="1">
            <a:spLocks noGrp="1"/>
          </p:cNvSpPr>
          <p:nvPr>
            <p:ph type="dt" idx="10"/>
          </p:nvPr>
        </p:nvSpPr>
        <p:spPr>
          <a:xfrm>
            <a:off x="0" y="6492875"/>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77" name="Google Shape;77;p16"/>
          <p:cNvSpPr txBox="1">
            <a:spLocks noGrp="1"/>
          </p:cNvSpPr>
          <p:nvPr>
            <p:ph type="ftr" idx="11"/>
          </p:nvPr>
        </p:nvSpPr>
        <p:spPr>
          <a:xfrm>
            <a:off x="4038600" y="6492875"/>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78" name="Google Shape;78;p16"/>
          <p:cNvSpPr txBox="1">
            <a:spLocks noGrp="1"/>
          </p:cNvSpPr>
          <p:nvPr>
            <p:ph type="sldNum" idx="12"/>
          </p:nvPr>
        </p:nvSpPr>
        <p:spPr>
          <a:xfrm>
            <a:off x="9448800" y="6492875"/>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pic>
        <p:nvPicPr>
          <p:cNvPr id="79" name="Google Shape;79;p16"/>
          <p:cNvPicPr preferRelativeResize="0"/>
          <p:nvPr/>
        </p:nvPicPr>
        <p:blipFill rotWithShape="1">
          <a:blip r:embed="rId2">
            <a:alphaModFix/>
          </a:blip>
          <a:srcRect/>
          <a:stretch/>
        </p:blipFill>
        <p:spPr>
          <a:xfrm>
            <a:off x="-2" y="0"/>
            <a:ext cx="12192003" cy="180976"/>
          </a:xfrm>
          <a:prstGeom prst="rect">
            <a:avLst/>
          </a:prstGeom>
          <a:noFill/>
          <a:ln>
            <a:noFill/>
          </a:ln>
        </p:spPr>
      </p:pic>
      <p:pic>
        <p:nvPicPr>
          <p:cNvPr id="80" name="Google Shape;80;p16"/>
          <p:cNvPicPr preferRelativeResize="0"/>
          <p:nvPr/>
        </p:nvPicPr>
        <p:blipFill rotWithShape="1">
          <a:blip r:embed="rId3">
            <a:alphaModFix/>
          </a:blip>
          <a:srcRect l="10025" t="6771" r="9040" b="3274"/>
          <a:stretch/>
        </p:blipFill>
        <p:spPr>
          <a:xfrm>
            <a:off x="11178595" y="0"/>
            <a:ext cx="707299" cy="1050925"/>
          </a:xfrm>
          <a:prstGeom prst="rect">
            <a:avLst/>
          </a:prstGeom>
          <a:noFill/>
          <a:ln>
            <a:noFill/>
          </a:ln>
        </p:spPr>
      </p:pic>
    </p:spTree>
    <p:extLst>
      <p:ext uri="{BB962C8B-B14F-4D97-AF65-F5344CB8AC3E}">
        <p14:creationId xmlns:p14="http://schemas.microsoft.com/office/powerpoint/2010/main" val="3954253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sz="1867"/>
            </a:lvl2pPr>
            <a:lvl3pPr lvl="2" algn="l">
              <a:lnSpc>
                <a:spcPct val="100000"/>
              </a:lnSpc>
              <a:spcBef>
                <a:spcPts val="0"/>
              </a:spcBef>
              <a:spcAft>
                <a:spcPts val="0"/>
              </a:spcAft>
              <a:buSzPts val="1100"/>
              <a:buNone/>
              <a:defRPr sz="1867"/>
            </a:lvl3pPr>
            <a:lvl4pPr lvl="3" algn="l">
              <a:lnSpc>
                <a:spcPct val="100000"/>
              </a:lnSpc>
              <a:spcBef>
                <a:spcPts val="0"/>
              </a:spcBef>
              <a:spcAft>
                <a:spcPts val="0"/>
              </a:spcAft>
              <a:buSzPts val="1100"/>
              <a:buNone/>
              <a:defRPr sz="1867"/>
            </a:lvl4pPr>
            <a:lvl5pPr lvl="4" algn="l">
              <a:lnSpc>
                <a:spcPct val="100000"/>
              </a:lnSpc>
              <a:spcBef>
                <a:spcPts val="0"/>
              </a:spcBef>
              <a:spcAft>
                <a:spcPts val="0"/>
              </a:spcAft>
              <a:buSzPts val="1100"/>
              <a:buNone/>
              <a:defRPr sz="1867"/>
            </a:lvl5pPr>
            <a:lvl6pPr lvl="5" algn="l">
              <a:lnSpc>
                <a:spcPct val="100000"/>
              </a:lnSpc>
              <a:spcBef>
                <a:spcPts val="0"/>
              </a:spcBef>
              <a:spcAft>
                <a:spcPts val="0"/>
              </a:spcAft>
              <a:buSzPts val="1100"/>
              <a:buNone/>
              <a:defRPr sz="1867"/>
            </a:lvl6pPr>
            <a:lvl7pPr lvl="6" algn="l">
              <a:lnSpc>
                <a:spcPct val="100000"/>
              </a:lnSpc>
              <a:spcBef>
                <a:spcPts val="0"/>
              </a:spcBef>
              <a:spcAft>
                <a:spcPts val="0"/>
              </a:spcAft>
              <a:buSzPts val="1100"/>
              <a:buNone/>
              <a:defRPr sz="1867"/>
            </a:lvl7pPr>
            <a:lvl8pPr lvl="7" algn="l">
              <a:lnSpc>
                <a:spcPct val="100000"/>
              </a:lnSpc>
              <a:spcBef>
                <a:spcPts val="0"/>
              </a:spcBef>
              <a:spcAft>
                <a:spcPts val="0"/>
              </a:spcAft>
              <a:buSzPts val="1100"/>
              <a:buNone/>
              <a:defRPr sz="1867"/>
            </a:lvl8pPr>
            <a:lvl9pPr lvl="8" algn="l">
              <a:lnSpc>
                <a:spcPct val="100000"/>
              </a:lnSpc>
              <a:spcBef>
                <a:spcPts val="0"/>
              </a:spcBef>
              <a:spcAft>
                <a:spcPts val="0"/>
              </a:spcAft>
              <a:buSzPts val="1100"/>
              <a:buNone/>
              <a:defRPr sz="1867"/>
            </a:lvl9pPr>
          </a:lstStyle>
          <a:p>
            <a:endParaRPr/>
          </a:p>
        </p:txBody>
      </p:sp>
      <p:sp>
        <p:nvSpPr>
          <p:cNvPr id="83" name="Google Shape;83;p17"/>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Autofit/>
          </a:bodyPr>
          <a:lstStyle>
            <a:lvl1pPr marL="609585" marR="0" lvl="0" indent="-304792" algn="l">
              <a:lnSpc>
                <a:spcPct val="90000"/>
              </a:lnSpc>
              <a:spcBef>
                <a:spcPts val="1067"/>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L="1219170" marR="0" lvl="1" indent="-304792" algn="l">
              <a:lnSpc>
                <a:spcPct val="90000"/>
              </a:lnSpc>
              <a:spcBef>
                <a:spcPts val="533"/>
              </a:spcBef>
              <a:spcAft>
                <a:spcPts val="0"/>
              </a:spcAft>
              <a:buClr>
                <a:schemeClr val="dk1"/>
              </a:buClr>
              <a:buSzPts val="1500"/>
              <a:buFont typeface="Arial"/>
              <a:buNone/>
              <a:defRPr sz="2000" b="1" i="0" u="none" strike="noStrike" cap="none">
                <a:solidFill>
                  <a:schemeClr val="dk1"/>
                </a:solidFill>
                <a:latin typeface="Arial"/>
                <a:ea typeface="Arial"/>
                <a:cs typeface="Arial"/>
                <a:sym typeface="Arial"/>
              </a:defRPr>
            </a:lvl2pPr>
            <a:lvl3pPr marL="1828754" marR="0" lvl="2" indent="-304792" algn="l">
              <a:lnSpc>
                <a:spcPct val="90000"/>
              </a:lnSpc>
              <a:spcBef>
                <a:spcPts val="533"/>
              </a:spcBef>
              <a:spcAft>
                <a:spcPts val="0"/>
              </a:spcAft>
              <a:buClr>
                <a:schemeClr val="dk1"/>
              </a:buClr>
              <a:buSzPts val="1400"/>
              <a:buFont typeface="Arial"/>
              <a:buNone/>
              <a:defRPr sz="1867" b="1" i="0" u="none" strike="noStrike" cap="none">
                <a:solidFill>
                  <a:schemeClr val="dk1"/>
                </a:solidFill>
                <a:latin typeface="Arial"/>
                <a:ea typeface="Arial"/>
                <a:cs typeface="Arial"/>
                <a:sym typeface="Arial"/>
              </a:defRPr>
            </a:lvl3pPr>
            <a:lvl4pPr marL="2438339" marR="0" lvl="3"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Arial"/>
                <a:ea typeface="Arial"/>
                <a:cs typeface="Arial"/>
                <a:sym typeface="Arial"/>
              </a:defRPr>
            </a:lvl4pPr>
            <a:lvl5pPr marL="3047924" marR="0" lvl="4"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Arial"/>
                <a:ea typeface="Arial"/>
                <a:cs typeface="Arial"/>
                <a:sym typeface="Arial"/>
              </a:defRPr>
            </a:lvl5pPr>
            <a:lvl6pPr marL="3657509" marR="0" lvl="5"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6pPr>
            <a:lvl7pPr marL="4267093" marR="0" lvl="6"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7pPr>
            <a:lvl8pPr marL="4876678" marR="0" lvl="7"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8pPr>
            <a:lvl9pPr marL="5486263" marR="0" lvl="8"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4" name="Google Shape;84;p17"/>
          <p:cNvSpPr txBox="1">
            <a:spLocks noGrp="1"/>
          </p:cNvSpPr>
          <p:nvPr>
            <p:ph type="body" idx="2"/>
          </p:nvPr>
        </p:nvSpPr>
        <p:spPr>
          <a:xfrm>
            <a:off x="839788" y="2505075"/>
            <a:ext cx="5158000" cy="3684400"/>
          </a:xfrm>
          <a:prstGeom prst="rect">
            <a:avLst/>
          </a:prstGeom>
          <a:noFill/>
          <a:ln>
            <a:noFill/>
          </a:ln>
        </p:spPr>
        <p:txBody>
          <a:bodyPr spcFirstLastPara="1" wrap="square" lIns="68575" tIns="34275" rIns="68575" bIns="34275" anchor="t" anchorCtr="0">
            <a:no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5" name="Google Shape;85;p17"/>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Autofit/>
          </a:bodyPr>
          <a:lstStyle>
            <a:lvl1pPr marL="609585" marR="0" lvl="0" indent="-304792" algn="l">
              <a:lnSpc>
                <a:spcPct val="90000"/>
              </a:lnSpc>
              <a:spcBef>
                <a:spcPts val="1067"/>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L="1219170" marR="0" lvl="1" indent="-304792" algn="l">
              <a:lnSpc>
                <a:spcPct val="90000"/>
              </a:lnSpc>
              <a:spcBef>
                <a:spcPts val="533"/>
              </a:spcBef>
              <a:spcAft>
                <a:spcPts val="0"/>
              </a:spcAft>
              <a:buClr>
                <a:schemeClr val="dk1"/>
              </a:buClr>
              <a:buSzPts val="1500"/>
              <a:buFont typeface="Arial"/>
              <a:buNone/>
              <a:defRPr sz="2000" b="1" i="0" u="none" strike="noStrike" cap="none">
                <a:solidFill>
                  <a:schemeClr val="dk1"/>
                </a:solidFill>
                <a:latin typeface="Arial"/>
                <a:ea typeface="Arial"/>
                <a:cs typeface="Arial"/>
                <a:sym typeface="Arial"/>
              </a:defRPr>
            </a:lvl2pPr>
            <a:lvl3pPr marL="1828754" marR="0" lvl="2" indent="-304792" algn="l">
              <a:lnSpc>
                <a:spcPct val="90000"/>
              </a:lnSpc>
              <a:spcBef>
                <a:spcPts val="533"/>
              </a:spcBef>
              <a:spcAft>
                <a:spcPts val="0"/>
              </a:spcAft>
              <a:buClr>
                <a:schemeClr val="dk1"/>
              </a:buClr>
              <a:buSzPts val="1400"/>
              <a:buFont typeface="Arial"/>
              <a:buNone/>
              <a:defRPr sz="1867" b="1" i="0" u="none" strike="noStrike" cap="none">
                <a:solidFill>
                  <a:schemeClr val="dk1"/>
                </a:solidFill>
                <a:latin typeface="Arial"/>
                <a:ea typeface="Arial"/>
                <a:cs typeface="Arial"/>
                <a:sym typeface="Arial"/>
              </a:defRPr>
            </a:lvl3pPr>
            <a:lvl4pPr marL="2438339" marR="0" lvl="3"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Arial"/>
                <a:ea typeface="Arial"/>
                <a:cs typeface="Arial"/>
                <a:sym typeface="Arial"/>
              </a:defRPr>
            </a:lvl4pPr>
            <a:lvl5pPr marL="3047924" marR="0" lvl="4"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Arial"/>
                <a:ea typeface="Arial"/>
                <a:cs typeface="Arial"/>
                <a:sym typeface="Arial"/>
              </a:defRPr>
            </a:lvl5pPr>
            <a:lvl6pPr marL="3657509" marR="0" lvl="5"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6pPr>
            <a:lvl7pPr marL="4267093" marR="0" lvl="6"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7pPr>
            <a:lvl8pPr marL="4876678" marR="0" lvl="7"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8pPr>
            <a:lvl9pPr marL="5486263" marR="0" lvl="8" indent="-304792" algn="l">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6" name="Google Shape;86;p17"/>
          <p:cNvSpPr txBox="1">
            <a:spLocks noGrp="1"/>
          </p:cNvSpPr>
          <p:nvPr>
            <p:ph type="body" idx="4"/>
          </p:nvPr>
        </p:nvSpPr>
        <p:spPr>
          <a:xfrm>
            <a:off x="6172200" y="2505075"/>
            <a:ext cx="5183200" cy="3684400"/>
          </a:xfrm>
          <a:prstGeom prst="rect">
            <a:avLst/>
          </a:prstGeom>
          <a:noFill/>
          <a:ln>
            <a:noFill/>
          </a:ln>
        </p:spPr>
        <p:txBody>
          <a:bodyPr spcFirstLastPara="1" wrap="square" lIns="68575" tIns="34275" rIns="68575" bIns="34275" anchor="t" anchorCtr="0">
            <a:no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7" name="Google Shape;87;p17"/>
          <p:cNvSpPr txBox="1">
            <a:spLocks noGrp="1"/>
          </p:cNvSpPr>
          <p:nvPr>
            <p:ph type="dt" idx="10"/>
          </p:nvPr>
        </p:nvSpPr>
        <p:spPr>
          <a:xfrm>
            <a:off x="0" y="6492875"/>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88" name="Google Shape;88;p17"/>
          <p:cNvSpPr txBox="1">
            <a:spLocks noGrp="1"/>
          </p:cNvSpPr>
          <p:nvPr>
            <p:ph type="ftr" idx="11"/>
          </p:nvPr>
        </p:nvSpPr>
        <p:spPr>
          <a:xfrm>
            <a:off x="4038600" y="6492875"/>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89" name="Google Shape;89;p17"/>
          <p:cNvSpPr txBox="1">
            <a:spLocks noGrp="1"/>
          </p:cNvSpPr>
          <p:nvPr>
            <p:ph type="sldNum" idx="12"/>
          </p:nvPr>
        </p:nvSpPr>
        <p:spPr>
          <a:xfrm>
            <a:off x="9448800" y="6492875"/>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pic>
        <p:nvPicPr>
          <p:cNvPr id="90" name="Google Shape;90;p17"/>
          <p:cNvPicPr preferRelativeResize="0"/>
          <p:nvPr/>
        </p:nvPicPr>
        <p:blipFill rotWithShape="1">
          <a:blip r:embed="rId2">
            <a:alphaModFix/>
          </a:blip>
          <a:srcRect/>
          <a:stretch/>
        </p:blipFill>
        <p:spPr>
          <a:xfrm>
            <a:off x="-2" y="0"/>
            <a:ext cx="12192003" cy="180976"/>
          </a:xfrm>
          <a:prstGeom prst="rect">
            <a:avLst/>
          </a:prstGeom>
          <a:noFill/>
          <a:ln>
            <a:noFill/>
          </a:ln>
        </p:spPr>
      </p:pic>
      <p:pic>
        <p:nvPicPr>
          <p:cNvPr id="91" name="Google Shape;91;p17"/>
          <p:cNvPicPr preferRelativeResize="0"/>
          <p:nvPr/>
        </p:nvPicPr>
        <p:blipFill rotWithShape="1">
          <a:blip r:embed="rId3">
            <a:alphaModFix/>
          </a:blip>
          <a:srcRect l="10025" t="6771" r="9040" b="3274"/>
          <a:stretch/>
        </p:blipFill>
        <p:spPr>
          <a:xfrm>
            <a:off x="11178595" y="0"/>
            <a:ext cx="707299" cy="1050925"/>
          </a:xfrm>
          <a:prstGeom prst="rect">
            <a:avLst/>
          </a:prstGeom>
          <a:noFill/>
          <a:ln>
            <a:noFill/>
          </a:ln>
        </p:spPr>
      </p:pic>
    </p:spTree>
    <p:extLst>
      <p:ext uri="{BB962C8B-B14F-4D97-AF65-F5344CB8AC3E}">
        <p14:creationId xmlns:p14="http://schemas.microsoft.com/office/powerpoint/2010/main" val="2664788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sz="1867"/>
            </a:lvl2pPr>
            <a:lvl3pPr lvl="2" algn="l">
              <a:lnSpc>
                <a:spcPct val="100000"/>
              </a:lnSpc>
              <a:spcBef>
                <a:spcPts val="0"/>
              </a:spcBef>
              <a:spcAft>
                <a:spcPts val="0"/>
              </a:spcAft>
              <a:buSzPts val="1100"/>
              <a:buNone/>
              <a:defRPr sz="1867"/>
            </a:lvl3pPr>
            <a:lvl4pPr lvl="3" algn="l">
              <a:lnSpc>
                <a:spcPct val="100000"/>
              </a:lnSpc>
              <a:spcBef>
                <a:spcPts val="0"/>
              </a:spcBef>
              <a:spcAft>
                <a:spcPts val="0"/>
              </a:spcAft>
              <a:buSzPts val="1100"/>
              <a:buNone/>
              <a:defRPr sz="1867"/>
            </a:lvl4pPr>
            <a:lvl5pPr lvl="4" algn="l">
              <a:lnSpc>
                <a:spcPct val="100000"/>
              </a:lnSpc>
              <a:spcBef>
                <a:spcPts val="0"/>
              </a:spcBef>
              <a:spcAft>
                <a:spcPts val="0"/>
              </a:spcAft>
              <a:buSzPts val="1100"/>
              <a:buNone/>
              <a:defRPr sz="1867"/>
            </a:lvl5pPr>
            <a:lvl6pPr lvl="5" algn="l">
              <a:lnSpc>
                <a:spcPct val="100000"/>
              </a:lnSpc>
              <a:spcBef>
                <a:spcPts val="0"/>
              </a:spcBef>
              <a:spcAft>
                <a:spcPts val="0"/>
              </a:spcAft>
              <a:buSzPts val="1100"/>
              <a:buNone/>
              <a:defRPr sz="1867"/>
            </a:lvl6pPr>
            <a:lvl7pPr lvl="6" algn="l">
              <a:lnSpc>
                <a:spcPct val="100000"/>
              </a:lnSpc>
              <a:spcBef>
                <a:spcPts val="0"/>
              </a:spcBef>
              <a:spcAft>
                <a:spcPts val="0"/>
              </a:spcAft>
              <a:buSzPts val="1100"/>
              <a:buNone/>
              <a:defRPr sz="1867"/>
            </a:lvl7pPr>
            <a:lvl8pPr lvl="7" algn="l">
              <a:lnSpc>
                <a:spcPct val="100000"/>
              </a:lnSpc>
              <a:spcBef>
                <a:spcPts val="0"/>
              </a:spcBef>
              <a:spcAft>
                <a:spcPts val="0"/>
              </a:spcAft>
              <a:buSzPts val="1100"/>
              <a:buNone/>
              <a:defRPr sz="1867"/>
            </a:lvl8pPr>
            <a:lvl9pPr lvl="8" algn="l">
              <a:lnSpc>
                <a:spcPct val="100000"/>
              </a:lnSpc>
              <a:spcBef>
                <a:spcPts val="0"/>
              </a:spcBef>
              <a:spcAft>
                <a:spcPts val="0"/>
              </a:spcAft>
              <a:buSzPts val="1100"/>
              <a:buNone/>
              <a:defRPr sz="1867"/>
            </a:lvl9pPr>
          </a:lstStyle>
          <a:p>
            <a:endParaRPr/>
          </a:p>
        </p:txBody>
      </p:sp>
      <p:sp>
        <p:nvSpPr>
          <p:cNvPr id="94" name="Google Shape;94;p18"/>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L="609585" marR="0" lvl="0" indent="-507987" algn="l">
              <a:lnSpc>
                <a:spcPct val="90000"/>
              </a:lnSpc>
              <a:spcBef>
                <a:spcPts val="10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L="1219170" marR="0" lvl="1" indent="-482588" algn="l">
              <a:lnSpc>
                <a:spcPct val="90000"/>
              </a:lnSpc>
              <a:spcBef>
                <a:spcPts val="533"/>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2pPr>
            <a:lvl3pPr marL="1828754" marR="0" lvl="2"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2438339" marR="0" lvl="3"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4pPr>
            <a:lvl5pPr marL="3047924" marR="0" lvl="4"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5pPr>
            <a:lvl6pPr marL="3657509" marR="0" lvl="5"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4267093" marR="0" lvl="6"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4876678" marR="0" lvl="7"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5486263" marR="0" lvl="8"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marR="0" lvl="0" indent="-304792" algn="l">
              <a:lnSpc>
                <a:spcPct val="90000"/>
              </a:lnSpc>
              <a:spcBef>
                <a:spcPts val="1067"/>
              </a:spcBef>
              <a:spcAft>
                <a:spcPts val="0"/>
              </a:spcAft>
              <a:buClr>
                <a:schemeClr val="dk1"/>
              </a:buClr>
              <a:buSzPts val="1200"/>
              <a:buFont typeface="Arial"/>
              <a:buNone/>
              <a:defRPr sz="1600" b="0" i="0" u="none" strike="noStrike" cap="none">
                <a:solidFill>
                  <a:schemeClr val="dk1"/>
                </a:solidFill>
                <a:latin typeface="Arial"/>
                <a:ea typeface="Arial"/>
                <a:cs typeface="Arial"/>
                <a:sym typeface="Arial"/>
              </a:defRPr>
            </a:lvl1pPr>
            <a:lvl2pPr marL="1219170" marR="0" lvl="1" indent="-304792" algn="l">
              <a:lnSpc>
                <a:spcPct val="90000"/>
              </a:lnSpc>
              <a:spcBef>
                <a:spcPts val="533"/>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2pPr>
            <a:lvl3pPr marL="1828754" marR="0" lvl="2" indent="-304792" algn="l">
              <a:lnSpc>
                <a:spcPct val="90000"/>
              </a:lnSpc>
              <a:spcBef>
                <a:spcPts val="533"/>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4pPr>
            <a:lvl5pPr marL="3047924" marR="0" lvl="4"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5pPr>
            <a:lvl6pPr marL="3657509" marR="0" lvl="5"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6pPr>
            <a:lvl7pPr marL="4267093" marR="0" lvl="6"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7pPr>
            <a:lvl8pPr marL="4876678" marR="0" lvl="7"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8pPr>
            <a:lvl9pPr marL="5486263" marR="0" lvl="8"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dt" idx="10"/>
          </p:nvPr>
        </p:nvSpPr>
        <p:spPr>
          <a:xfrm>
            <a:off x="0" y="6492875"/>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97" name="Google Shape;97;p18"/>
          <p:cNvSpPr txBox="1">
            <a:spLocks noGrp="1"/>
          </p:cNvSpPr>
          <p:nvPr>
            <p:ph type="ftr" idx="11"/>
          </p:nvPr>
        </p:nvSpPr>
        <p:spPr>
          <a:xfrm>
            <a:off x="4038600" y="6492875"/>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98" name="Google Shape;98;p18"/>
          <p:cNvSpPr txBox="1">
            <a:spLocks noGrp="1"/>
          </p:cNvSpPr>
          <p:nvPr>
            <p:ph type="sldNum" idx="12"/>
          </p:nvPr>
        </p:nvSpPr>
        <p:spPr>
          <a:xfrm>
            <a:off x="9448800" y="6492875"/>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pic>
        <p:nvPicPr>
          <p:cNvPr id="99" name="Google Shape;99;p18"/>
          <p:cNvPicPr preferRelativeResize="0"/>
          <p:nvPr/>
        </p:nvPicPr>
        <p:blipFill rotWithShape="1">
          <a:blip r:embed="rId2">
            <a:alphaModFix/>
          </a:blip>
          <a:srcRect/>
          <a:stretch/>
        </p:blipFill>
        <p:spPr>
          <a:xfrm>
            <a:off x="-2" y="0"/>
            <a:ext cx="12192003" cy="180976"/>
          </a:xfrm>
          <a:prstGeom prst="rect">
            <a:avLst/>
          </a:prstGeom>
          <a:noFill/>
          <a:ln>
            <a:noFill/>
          </a:ln>
        </p:spPr>
      </p:pic>
      <p:pic>
        <p:nvPicPr>
          <p:cNvPr id="100" name="Google Shape;100;p18"/>
          <p:cNvPicPr preferRelativeResize="0"/>
          <p:nvPr/>
        </p:nvPicPr>
        <p:blipFill rotWithShape="1">
          <a:blip r:embed="rId3">
            <a:alphaModFix/>
          </a:blip>
          <a:srcRect l="10025" t="6771" r="9040" b="3274"/>
          <a:stretch/>
        </p:blipFill>
        <p:spPr>
          <a:xfrm>
            <a:off x="11178595" y="0"/>
            <a:ext cx="707299" cy="1050925"/>
          </a:xfrm>
          <a:prstGeom prst="rect">
            <a:avLst/>
          </a:prstGeom>
          <a:noFill/>
          <a:ln>
            <a:noFill/>
          </a:ln>
        </p:spPr>
      </p:pic>
    </p:spTree>
    <p:extLst>
      <p:ext uri="{BB962C8B-B14F-4D97-AF65-F5344CB8AC3E}">
        <p14:creationId xmlns:p14="http://schemas.microsoft.com/office/powerpoint/2010/main" val="3740680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sz="1867"/>
            </a:lvl2pPr>
            <a:lvl3pPr lvl="2" algn="l">
              <a:lnSpc>
                <a:spcPct val="100000"/>
              </a:lnSpc>
              <a:spcBef>
                <a:spcPts val="0"/>
              </a:spcBef>
              <a:spcAft>
                <a:spcPts val="0"/>
              </a:spcAft>
              <a:buSzPts val="1100"/>
              <a:buNone/>
              <a:defRPr sz="1867"/>
            </a:lvl3pPr>
            <a:lvl4pPr lvl="3" algn="l">
              <a:lnSpc>
                <a:spcPct val="100000"/>
              </a:lnSpc>
              <a:spcBef>
                <a:spcPts val="0"/>
              </a:spcBef>
              <a:spcAft>
                <a:spcPts val="0"/>
              </a:spcAft>
              <a:buSzPts val="1100"/>
              <a:buNone/>
              <a:defRPr sz="1867"/>
            </a:lvl4pPr>
            <a:lvl5pPr lvl="4" algn="l">
              <a:lnSpc>
                <a:spcPct val="100000"/>
              </a:lnSpc>
              <a:spcBef>
                <a:spcPts val="0"/>
              </a:spcBef>
              <a:spcAft>
                <a:spcPts val="0"/>
              </a:spcAft>
              <a:buSzPts val="1100"/>
              <a:buNone/>
              <a:defRPr sz="1867"/>
            </a:lvl5pPr>
            <a:lvl6pPr lvl="5" algn="l">
              <a:lnSpc>
                <a:spcPct val="100000"/>
              </a:lnSpc>
              <a:spcBef>
                <a:spcPts val="0"/>
              </a:spcBef>
              <a:spcAft>
                <a:spcPts val="0"/>
              </a:spcAft>
              <a:buSzPts val="1100"/>
              <a:buNone/>
              <a:defRPr sz="1867"/>
            </a:lvl6pPr>
            <a:lvl7pPr lvl="6" algn="l">
              <a:lnSpc>
                <a:spcPct val="100000"/>
              </a:lnSpc>
              <a:spcBef>
                <a:spcPts val="0"/>
              </a:spcBef>
              <a:spcAft>
                <a:spcPts val="0"/>
              </a:spcAft>
              <a:buSzPts val="1100"/>
              <a:buNone/>
              <a:defRPr sz="1867"/>
            </a:lvl7pPr>
            <a:lvl8pPr lvl="7" algn="l">
              <a:lnSpc>
                <a:spcPct val="100000"/>
              </a:lnSpc>
              <a:spcBef>
                <a:spcPts val="0"/>
              </a:spcBef>
              <a:spcAft>
                <a:spcPts val="0"/>
              </a:spcAft>
              <a:buSzPts val="1100"/>
              <a:buNone/>
              <a:defRPr sz="1867"/>
            </a:lvl8pPr>
            <a:lvl9pPr lvl="8" algn="l">
              <a:lnSpc>
                <a:spcPct val="100000"/>
              </a:lnSpc>
              <a:spcBef>
                <a:spcPts val="0"/>
              </a:spcBef>
              <a:spcAft>
                <a:spcPts val="0"/>
              </a:spcAft>
              <a:buSzPts val="1100"/>
              <a:buNone/>
              <a:defRPr sz="1867"/>
            </a:lvl9pPr>
          </a:lstStyle>
          <a:p>
            <a:endParaRPr/>
          </a:p>
        </p:txBody>
      </p:sp>
      <p:sp>
        <p:nvSpPr>
          <p:cNvPr id="103" name="Google Shape;103;p19"/>
          <p:cNvSpPr>
            <a:spLocks noGrp="1"/>
          </p:cNvSpPr>
          <p:nvPr>
            <p:ph type="pic" idx="2"/>
          </p:nvPr>
        </p:nvSpPr>
        <p:spPr>
          <a:xfrm>
            <a:off x="5183188" y="987425"/>
            <a:ext cx="6172400" cy="4873600"/>
          </a:xfrm>
          <a:prstGeom prst="rect">
            <a:avLst/>
          </a:prstGeom>
          <a:noFill/>
          <a:ln>
            <a:noFill/>
          </a:ln>
        </p:spPr>
      </p:sp>
      <p:sp>
        <p:nvSpPr>
          <p:cNvPr id="104" name="Google Shape;104;p19"/>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marR="0" lvl="0" indent="-304792" algn="l">
              <a:lnSpc>
                <a:spcPct val="90000"/>
              </a:lnSpc>
              <a:spcBef>
                <a:spcPts val="1067"/>
              </a:spcBef>
              <a:spcAft>
                <a:spcPts val="0"/>
              </a:spcAft>
              <a:buClr>
                <a:schemeClr val="dk1"/>
              </a:buClr>
              <a:buSzPts val="1200"/>
              <a:buFont typeface="Arial"/>
              <a:buNone/>
              <a:defRPr sz="1600" b="0" i="0" u="none" strike="noStrike" cap="none">
                <a:solidFill>
                  <a:schemeClr val="dk1"/>
                </a:solidFill>
                <a:latin typeface="Arial"/>
                <a:ea typeface="Arial"/>
                <a:cs typeface="Arial"/>
                <a:sym typeface="Arial"/>
              </a:defRPr>
            </a:lvl1pPr>
            <a:lvl2pPr marL="1219170" marR="0" lvl="1" indent="-304792" algn="l">
              <a:lnSpc>
                <a:spcPct val="90000"/>
              </a:lnSpc>
              <a:spcBef>
                <a:spcPts val="533"/>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2pPr>
            <a:lvl3pPr marL="1828754" marR="0" lvl="2" indent="-304792" algn="l">
              <a:lnSpc>
                <a:spcPct val="90000"/>
              </a:lnSpc>
              <a:spcBef>
                <a:spcPts val="533"/>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4pPr>
            <a:lvl5pPr marL="3047924" marR="0" lvl="4"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5pPr>
            <a:lvl6pPr marL="3657509" marR="0" lvl="5"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6pPr>
            <a:lvl7pPr marL="4267093" marR="0" lvl="6"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7pPr>
            <a:lvl8pPr marL="4876678" marR="0" lvl="7"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8pPr>
            <a:lvl9pPr marL="5486263" marR="0" lvl="8" indent="-304792" algn="l">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105" name="Google Shape;105;p19"/>
          <p:cNvSpPr txBox="1">
            <a:spLocks noGrp="1"/>
          </p:cNvSpPr>
          <p:nvPr>
            <p:ph type="dt" idx="10"/>
          </p:nvPr>
        </p:nvSpPr>
        <p:spPr>
          <a:xfrm>
            <a:off x="0" y="6492875"/>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06" name="Google Shape;106;p19"/>
          <p:cNvSpPr txBox="1">
            <a:spLocks noGrp="1"/>
          </p:cNvSpPr>
          <p:nvPr>
            <p:ph type="ftr" idx="11"/>
          </p:nvPr>
        </p:nvSpPr>
        <p:spPr>
          <a:xfrm>
            <a:off x="4038600" y="6492875"/>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07" name="Google Shape;107;p19"/>
          <p:cNvSpPr txBox="1">
            <a:spLocks noGrp="1"/>
          </p:cNvSpPr>
          <p:nvPr>
            <p:ph type="sldNum" idx="12"/>
          </p:nvPr>
        </p:nvSpPr>
        <p:spPr>
          <a:xfrm>
            <a:off x="9448800" y="6492875"/>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pic>
        <p:nvPicPr>
          <p:cNvPr id="108" name="Google Shape;108;p19"/>
          <p:cNvPicPr preferRelativeResize="0"/>
          <p:nvPr/>
        </p:nvPicPr>
        <p:blipFill rotWithShape="1">
          <a:blip r:embed="rId2">
            <a:alphaModFix/>
          </a:blip>
          <a:srcRect/>
          <a:stretch/>
        </p:blipFill>
        <p:spPr>
          <a:xfrm>
            <a:off x="-2" y="0"/>
            <a:ext cx="12192003" cy="180976"/>
          </a:xfrm>
          <a:prstGeom prst="rect">
            <a:avLst/>
          </a:prstGeom>
          <a:noFill/>
          <a:ln>
            <a:noFill/>
          </a:ln>
        </p:spPr>
      </p:pic>
      <p:pic>
        <p:nvPicPr>
          <p:cNvPr id="109" name="Google Shape;109;p19"/>
          <p:cNvPicPr preferRelativeResize="0"/>
          <p:nvPr/>
        </p:nvPicPr>
        <p:blipFill rotWithShape="1">
          <a:blip r:embed="rId3">
            <a:alphaModFix/>
          </a:blip>
          <a:srcRect l="10025" t="6771" r="9040" b="3274"/>
          <a:stretch/>
        </p:blipFill>
        <p:spPr>
          <a:xfrm>
            <a:off x="11178595" y="0"/>
            <a:ext cx="707299" cy="1050925"/>
          </a:xfrm>
          <a:prstGeom prst="rect">
            <a:avLst/>
          </a:prstGeom>
          <a:noFill/>
          <a:ln>
            <a:noFill/>
          </a:ln>
        </p:spPr>
      </p:pic>
    </p:spTree>
    <p:extLst>
      <p:ext uri="{BB962C8B-B14F-4D97-AF65-F5344CB8AC3E}">
        <p14:creationId xmlns:p14="http://schemas.microsoft.com/office/powerpoint/2010/main" val="148300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211577"/>
            <a:ext cx="10515600" cy="2700131"/>
          </a:xfrm>
        </p:spPr>
        <p:txBody>
          <a:bodyPr>
            <a:normAutofit/>
          </a:bodyPr>
          <a:lstStyle>
            <a:lvl1pPr algn="ctr">
              <a:defRPr sz="6600" b="1">
                <a:solidFill>
                  <a:srgbClr val="004976"/>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section heading</a:t>
            </a:r>
          </a:p>
        </p:txBody>
      </p:sp>
      <p:sp>
        <p:nvSpPr>
          <p:cNvPr id="6" name="Google Shape;70;p14"/>
          <p:cNvSpPr/>
          <p:nvPr/>
        </p:nvSpPr>
        <p:spPr>
          <a:xfrm rot="12212604">
            <a:off x="-93838" y="-571770"/>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rgbClr val="397B3B"/>
          </a:solidFill>
          <a:ln>
            <a:solidFill>
              <a:srgbClr val="397B3B"/>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71;p14"/>
          <p:cNvSpPr/>
          <p:nvPr/>
        </p:nvSpPr>
        <p:spPr>
          <a:xfrm rot="900108">
            <a:off x="10149937" y="4901876"/>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rgbClr val="78787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5601" y="365761"/>
            <a:ext cx="1193139" cy="1165427"/>
          </a:xfrm>
          <a:prstGeom prst="rect">
            <a:avLst/>
          </a:prstGeom>
        </p:spPr>
      </p:pic>
      <p:sp>
        <p:nvSpPr>
          <p:cNvPr id="10" name="TextBox 9"/>
          <p:cNvSpPr txBox="1"/>
          <p:nvPr/>
        </p:nvSpPr>
        <p:spPr>
          <a:xfrm>
            <a:off x="228601" y="6103621"/>
            <a:ext cx="7200900" cy="584775"/>
          </a:xfrm>
          <a:prstGeom prst="rect">
            <a:avLst/>
          </a:prstGeom>
          <a:noFill/>
        </p:spPr>
        <p:txBody>
          <a:bodyPr wrap="square" rtlCol="0">
            <a:spAutoFit/>
          </a:bodyPr>
          <a:lstStyle/>
          <a:p>
            <a:r>
              <a:rPr lang="en-US" sz="1600" b="1" i="1" dirty="0">
                <a:solidFill>
                  <a:srgbClr val="3C3C3B"/>
                </a:solidFill>
                <a:latin typeface="Arial" panose="020B0604020202020204" pitchFamily="34" charset="0"/>
                <a:cs typeface="Arial" panose="020B0604020202020204" pitchFamily="34" charset="0"/>
              </a:rPr>
              <a:t>CPSTs:</a:t>
            </a:r>
            <a:r>
              <a:rPr lang="en-US" sz="1600" b="1" i="1" baseline="0" dirty="0">
                <a:solidFill>
                  <a:srgbClr val="3C3C3B"/>
                </a:solidFill>
                <a:latin typeface="Arial" panose="020B0604020202020204" pitchFamily="34" charset="0"/>
                <a:cs typeface="Arial" panose="020B0604020202020204" pitchFamily="34" charset="0"/>
              </a:rPr>
              <a:t> </a:t>
            </a:r>
            <a:r>
              <a:rPr lang="en-US" sz="1600" b="1" i="1" dirty="0">
                <a:solidFill>
                  <a:srgbClr val="3C3C3B"/>
                </a:solidFill>
                <a:latin typeface="Arial" panose="020B0604020202020204" pitchFamily="34" charset="0"/>
                <a:cs typeface="Arial" panose="020B0604020202020204" pitchFamily="34" charset="0"/>
              </a:rPr>
              <a:t>carseatcheckform</a:t>
            </a:r>
            <a:r>
              <a:rPr lang="en-US" sz="1600" b="1" i="1" baseline="0" dirty="0">
                <a:solidFill>
                  <a:srgbClr val="3C3C3B"/>
                </a:solidFill>
                <a:latin typeface="Arial" panose="020B0604020202020204" pitchFamily="34" charset="0"/>
                <a:cs typeface="Arial" panose="020B0604020202020204" pitchFamily="34" charset="0"/>
              </a:rPr>
              <a:t>.org</a:t>
            </a:r>
          </a:p>
          <a:p>
            <a:r>
              <a:rPr lang="en-US" sz="1600" b="1" i="1" baseline="0" dirty="0">
                <a:solidFill>
                  <a:srgbClr val="3C3C3B"/>
                </a:solidFill>
                <a:latin typeface="Arial" panose="020B0604020202020204" pitchFamily="34" charset="0"/>
                <a:cs typeface="Arial" panose="020B0604020202020204" pitchFamily="34" charset="0"/>
              </a:rPr>
              <a:t>Public: </a:t>
            </a:r>
            <a:r>
              <a:rPr lang="en-US" sz="1600" b="1" i="1" dirty="0">
                <a:solidFill>
                  <a:srgbClr val="3C3C3B"/>
                </a:solidFill>
                <a:latin typeface="Arial" panose="020B0604020202020204" pitchFamily="34" charset="0"/>
                <a:cs typeface="Arial" panose="020B0604020202020204" pitchFamily="34" charset="0"/>
              </a:rPr>
              <a:t>cpsboard.org/NDCF </a:t>
            </a:r>
          </a:p>
        </p:txBody>
      </p:sp>
    </p:spTree>
    <p:extLst>
      <p:ext uri="{BB962C8B-B14F-4D97-AF65-F5344CB8AC3E}">
        <p14:creationId xmlns:p14="http://schemas.microsoft.com/office/powerpoint/2010/main" val="17384133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sz="1867"/>
            </a:lvl2pPr>
            <a:lvl3pPr lvl="2" algn="l">
              <a:lnSpc>
                <a:spcPct val="100000"/>
              </a:lnSpc>
              <a:spcBef>
                <a:spcPts val="0"/>
              </a:spcBef>
              <a:spcAft>
                <a:spcPts val="0"/>
              </a:spcAft>
              <a:buSzPts val="1100"/>
              <a:buNone/>
              <a:defRPr sz="1867"/>
            </a:lvl3pPr>
            <a:lvl4pPr lvl="3" algn="l">
              <a:lnSpc>
                <a:spcPct val="100000"/>
              </a:lnSpc>
              <a:spcBef>
                <a:spcPts val="0"/>
              </a:spcBef>
              <a:spcAft>
                <a:spcPts val="0"/>
              </a:spcAft>
              <a:buSzPts val="1100"/>
              <a:buNone/>
              <a:defRPr sz="1867"/>
            </a:lvl4pPr>
            <a:lvl5pPr lvl="4" algn="l">
              <a:lnSpc>
                <a:spcPct val="100000"/>
              </a:lnSpc>
              <a:spcBef>
                <a:spcPts val="0"/>
              </a:spcBef>
              <a:spcAft>
                <a:spcPts val="0"/>
              </a:spcAft>
              <a:buSzPts val="1100"/>
              <a:buNone/>
              <a:defRPr sz="1867"/>
            </a:lvl5pPr>
            <a:lvl6pPr lvl="5" algn="l">
              <a:lnSpc>
                <a:spcPct val="100000"/>
              </a:lnSpc>
              <a:spcBef>
                <a:spcPts val="0"/>
              </a:spcBef>
              <a:spcAft>
                <a:spcPts val="0"/>
              </a:spcAft>
              <a:buSzPts val="1100"/>
              <a:buNone/>
              <a:defRPr sz="1867"/>
            </a:lvl6pPr>
            <a:lvl7pPr lvl="6" algn="l">
              <a:lnSpc>
                <a:spcPct val="100000"/>
              </a:lnSpc>
              <a:spcBef>
                <a:spcPts val="0"/>
              </a:spcBef>
              <a:spcAft>
                <a:spcPts val="0"/>
              </a:spcAft>
              <a:buSzPts val="1100"/>
              <a:buNone/>
              <a:defRPr sz="1867"/>
            </a:lvl7pPr>
            <a:lvl8pPr lvl="7" algn="l">
              <a:lnSpc>
                <a:spcPct val="100000"/>
              </a:lnSpc>
              <a:spcBef>
                <a:spcPts val="0"/>
              </a:spcBef>
              <a:spcAft>
                <a:spcPts val="0"/>
              </a:spcAft>
              <a:buSzPts val="1100"/>
              <a:buNone/>
              <a:defRPr sz="1867"/>
            </a:lvl8pPr>
            <a:lvl9pPr lvl="8" algn="l">
              <a:lnSpc>
                <a:spcPct val="100000"/>
              </a:lnSpc>
              <a:spcBef>
                <a:spcPts val="0"/>
              </a:spcBef>
              <a:spcAft>
                <a:spcPts val="0"/>
              </a:spcAft>
              <a:buSzPts val="1100"/>
              <a:buNone/>
              <a:defRPr sz="1867"/>
            </a:lvl9pPr>
          </a:lstStyle>
          <a:p>
            <a:endParaRPr/>
          </a:p>
        </p:txBody>
      </p:sp>
      <p:sp>
        <p:nvSpPr>
          <p:cNvPr id="112" name="Google Shape;112;p20"/>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3" name="Google Shape;113;p20"/>
          <p:cNvSpPr txBox="1">
            <a:spLocks noGrp="1"/>
          </p:cNvSpPr>
          <p:nvPr>
            <p:ph type="dt" idx="10"/>
          </p:nvPr>
        </p:nvSpPr>
        <p:spPr>
          <a:xfrm>
            <a:off x="0" y="6492875"/>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14" name="Google Shape;114;p20"/>
          <p:cNvSpPr txBox="1">
            <a:spLocks noGrp="1"/>
          </p:cNvSpPr>
          <p:nvPr>
            <p:ph type="ftr" idx="11"/>
          </p:nvPr>
        </p:nvSpPr>
        <p:spPr>
          <a:xfrm>
            <a:off x="4038600" y="6492875"/>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15" name="Google Shape;115;p20"/>
          <p:cNvSpPr txBox="1">
            <a:spLocks noGrp="1"/>
          </p:cNvSpPr>
          <p:nvPr>
            <p:ph type="sldNum" idx="12"/>
          </p:nvPr>
        </p:nvSpPr>
        <p:spPr>
          <a:xfrm>
            <a:off x="9448800" y="6492875"/>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pic>
        <p:nvPicPr>
          <p:cNvPr id="116" name="Google Shape;116;p20"/>
          <p:cNvPicPr preferRelativeResize="0"/>
          <p:nvPr/>
        </p:nvPicPr>
        <p:blipFill rotWithShape="1">
          <a:blip r:embed="rId2">
            <a:alphaModFix/>
          </a:blip>
          <a:srcRect/>
          <a:stretch/>
        </p:blipFill>
        <p:spPr>
          <a:xfrm>
            <a:off x="-2" y="0"/>
            <a:ext cx="12192003" cy="180976"/>
          </a:xfrm>
          <a:prstGeom prst="rect">
            <a:avLst/>
          </a:prstGeom>
          <a:noFill/>
          <a:ln>
            <a:noFill/>
          </a:ln>
        </p:spPr>
      </p:pic>
      <p:pic>
        <p:nvPicPr>
          <p:cNvPr id="117" name="Google Shape;117;p20"/>
          <p:cNvPicPr preferRelativeResize="0"/>
          <p:nvPr/>
        </p:nvPicPr>
        <p:blipFill rotWithShape="1">
          <a:blip r:embed="rId3">
            <a:alphaModFix/>
          </a:blip>
          <a:srcRect l="10025" t="6771" r="9040" b="3274"/>
          <a:stretch/>
        </p:blipFill>
        <p:spPr>
          <a:xfrm>
            <a:off x="11178595" y="0"/>
            <a:ext cx="707299" cy="1050925"/>
          </a:xfrm>
          <a:prstGeom prst="rect">
            <a:avLst/>
          </a:prstGeom>
          <a:noFill/>
          <a:ln>
            <a:noFill/>
          </a:ln>
        </p:spPr>
      </p:pic>
    </p:spTree>
    <p:extLst>
      <p:ext uri="{BB962C8B-B14F-4D97-AF65-F5344CB8AC3E}">
        <p14:creationId xmlns:p14="http://schemas.microsoft.com/office/powerpoint/2010/main" val="2791559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sz="1867"/>
            </a:lvl2pPr>
            <a:lvl3pPr lvl="2" algn="l">
              <a:lnSpc>
                <a:spcPct val="100000"/>
              </a:lnSpc>
              <a:spcBef>
                <a:spcPts val="0"/>
              </a:spcBef>
              <a:spcAft>
                <a:spcPts val="0"/>
              </a:spcAft>
              <a:buSzPts val="1100"/>
              <a:buNone/>
              <a:defRPr sz="1867"/>
            </a:lvl3pPr>
            <a:lvl4pPr lvl="3" algn="l">
              <a:lnSpc>
                <a:spcPct val="100000"/>
              </a:lnSpc>
              <a:spcBef>
                <a:spcPts val="0"/>
              </a:spcBef>
              <a:spcAft>
                <a:spcPts val="0"/>
              </a:spcAft>
              <a:buSzPts val="1100"/>
              <a:buNone/>
              <a:defRPr sz="1867"/>
            </a:lvl4pPr>
            <a:lvl5pPr lvl="4" algn="l">
              <a:lnSpc>
                <a:spcPct val="100000"/>
              </a:lnSpc>
              <a:spcBef>
                <a:spcPts val="0"/>
              </a:spcBef>
              <a:spcAft>
                <a:spcPts val="0"/>
              </a:spcAft>
              <a:buSzPts val="1100"/>
              <a:buNone/>
              <a:defRPr sz="1867"/>
            </a:lvl5pPr>
            <a:lvl6pPr lvl="5" algn="l">
              <a:lnSpc>
                <a:spcPct val="100000"/>
              </a:lnSpc>
              <a:spcBef>
                <a:spcPts val="0"/>
              </a:spcBef>
              <a:spcAft>
                <a:spcPts val="0"/>
              </a:spcAft>
              <a:buSzPts val="1100"/>
              <a:buNone/>
              <a:defRPr sz="1867"/>
            </a:lvl6pPr>
            <a:lvl7pPr lvl="6" algn="l">
              <a:lnSpc>
                <a:spcPct val="100000"/>
              </a:lnSpc>
              <a:spcBef>
                <a:spcPts val="0"/>
              </a:spcBef>
              <a:spcAft>
                <a:spcPts val="0"/>
              </a:spcAft>
              <a:buSzPts val="1100"/>
              <a:buNone/>
              <a:defRPr sz="1867"/>
            </a:lvl7pPr>
            <a:lvl8pPr lvl="7" algn="l">
              <a:lnSpc>
                <a:spcPct val="100000"/>
              </a:lnSpc>
              <a:spcBef>
                <a:spcPts val="0"/>
              </a:spcBef>
              <a:spcAft>
                <a:spcPts val="0"/>
              </a:spcAft>
              <a:buSzPts val="1100"/>
              <a:buNone/>
              <a:defRPr sz="1867"/>
            </a:lvl8pPr>
            <a:lvl9pPr lvl="8" algn="l">
              <a:lnSpc>
                <a:spcPct val="100000"/>
              </a:lnSpc>
              <a:spcBef>
                <a:spcPts val="0"/>
              </a:spcBef>
              <a:spcAft>
                <a:spcPts val="0"/>
              </a:spcAft>
              <a:buSzPts val="1100"/>
              <a:buNone/>
              <a:defRPr sz="1867"/>
            </a:lvl9pPr>
          </a:lstStyle>
          <a:p>
            <a:endParaRPr/>
          </a:p>
        </p:txBody>
      </p:sp>
      <p:sp>
        <p:nvSpPr>
          <p:cNvPr id="120" name="Google Shape;120;p21"/>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1" name="Google Shape;121;p21"/>
          <p:cNvSpPr txBox="1">
            <a:spLocks noGrp="1"/>
          </p:cNvSpPr>
          <p:nvPr>
            <p:ph type="dt" idx="10"/>
          </p:nvPr>
        </p:nvSpPr>
        <p:spPr>
          <a:xfrm>
            <a:off x="0" y="6492875"/>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22" name="Google Shape;122;p21"/>
          <p:cNvSpPr txBox="1">
            <a:spLocks noGrp="1"/>
          </p:cNvSpPr>
          <p:nvPr>
            <p:ph type="ftr" idx="11"/>
          </p:nvPr>
        </p:nvSpPr>
        <p:spPr>
          <a:xfrm>
            <a:off x="4038600" y="6492875"/>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800">
                <a:solidFill>
                  <a:srgbClr val="888888"/>
                </a:solidFill>
                <a:latin typeface="Arial"/>
                <a:ea typeface="Arial"/>
                <a:cs typeface="Arial"/>
                <a:sym typeface="Arial"/>
              </a:defRPr>
            </a:lvl1pPr>
            <a:lvl2pPr marR="0" lvl="1"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23" name="Google Shape;123;p21"/>
          <p:cNvSpPr txBox="1">
            <a:spLocks noGrp="1"/>
          </p:cNvSpPr>
          <p:nvPr>
            <p:ph type="sldNum" idx="12"/>
          </p:nvPr>
        </p:nvSpPr>
        <p:spPr>
          <a:xfrm>
            <a:off x="9448800" y="6492875"/>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pic>
        <p:nvPicPr>
          <p:cNvPr id="124" name="Google Shape;124;p21"/>
          <p:cNvPicPr preferRelativeResize="0"/>
          <p:nvPr/>
        </p:nvPicPr>
        <p:blipFill rotWithShape="1">
          <a:blip r:embed="rId2">
            <a:alphaModFix/>
          </a:blip>
          <a:srcRect/>
          <a:stretch/>
        </p:blipFill>
        <p:spPr>
          <a:xfrm>
            <a:off x="-2" y="0"/>
            <a:ext cx="12192003" cy="180976"/>
          </a:xfrm>
          <a:prstGeom prst="rect">
            <a:avLst/>
          </a:prstGeom>
          <a:noFill/>
          <a:ln>
            <a:noFill/>
          </a:ln>
        </p:spPr>
      </p:pic>
      <p:pic>
        <p:nvPicPr>
          <p:cNvPr id="125" name="Google Shape;125;p21"/>
          <p:cNvPicPr preferRelativeResize="0"/>
          <p:nvPr/>
        </p:nvPicPr>
        <p:blipFill rotWithShape="1">
          <a:blip r:embed="rId3">
            <a:alphaModFix/>
          </a:blip>
          <a:srcRect l="10025" t="6771" r="9040" b="3274"/>
          <a:stretch/>
        </p:blipFill>
        <p:spPr>
          <a:xfrm>
            <a:off x="11178595" y="0"/>
            <a:ext cx="707299" cy="1050925"/>
          </a:xfrm>
          <a:prstGeom prst="rect">
            <a:avLst/>
          </a:prstGeom>
          <a:noFill/>
          <a:ln>
            <a:noFill/>
          </a:ln>
        </p:spPr>
      </p:pic>
    </p:spTree>
    <p:extLst>
      <p:ext uri="{BB962C8B-B14F-4D97-AF65-F5344CB8AC3E}">
        <p14:creationId xmlns:p14="http://schemas.microsoft.com/office/powerpoint/2010/main" val="276259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Emphasis Title with text box">
    <p:spTree>
      <p:nvGrpSpPr>
        <p:cNvPr id="1" name=""/>
        <p:cNvGrpSpPr/>
        <p:nvPr/>
      </p:nvGrpSpPr>
      <p:grpSpPr>
        <a:xfrm>
          <a:off x="0" y="0"/>
          <a:ext cx="0" cy="0"/>
          <a:chOff x="0" y="0"/>
          <a:chExt cx="0" cy="0"/>
        </a:xfrm>
      </p:grpSpPr>
      <p:sp>
        <p:nvSpPr>
          <p:cNvPr id="10" name="TextBox 9"/>
          <p:cNvSpPr txBox="1"/>
          <p:nvPr/>
        </p:nvSpPr>
        <p:spPr>
          <a:xfrm>
            <a:off x="4953000" y="6103621"/>
            <a:ext cx="6389371" cy="584775"/>
          </a:xfrm>
          <a:prstGeom prst="rect">
            <a:avLst/>
          </a:prstGeom>
          <a:noFill/>
        </p:spPr>
        <p:txBody>
          <a:bodyPr wrap="square" rtlCol="0">
            <a:spAutoFit/>
          </a:bodyPr>
          <a:lstStyle/>
          <a:p>
            <a:pPr algn="r"/>
            <a:r>
              <a:rPr lang="en-US" sz="1600" b="1" i="1" dirty="0">
                <a:solidFill>
                  <a:srgbClr val="3C3C3B"/>
                </a:solidFill>
                <a:latin typeface="Arial" panose="020B0604020202020204" pitchFamily="34" charset="0"/>
                <a:cs typeface="Arial" panose="020B0604020202020204" pitchFamily="34" charset="0"/>
              </a:rPr>
              <a:t>CPSTs:</a:t>
            </a:r>
            <a:r>
              <a:rPr lang="en-US" sz="1600" b="1" i="1" baseline="0" dirty="0">
                <a:solidFill>
                  <a:srgbClr val="3C3C3B"/>
                </a:solidFill>
                <a:latin typeface="Arial" panose="020B0604020202020204" pitchFamily="34" charset="0"/>
                <a:cs typeface="Arial" panose="020B0604020202020204" pitchFamily="34" charset="0"/>
              </a:rPr>
              <a:t> </a:t>
            </a:r>
            <a:r>
              <a:rPr lang="en-US" sz="1600" b="1" i="1" dirty="0">
                <a:solidFill>
                  <a:srgbClr val="3C3C3B"/>
                </a:solidFill>
                <a:latin typeface="Arial" panose="020B0604020202020204" pitchFamily="34" charset="0"/>
                <a:cs typeface="Arial" panose="020B0604020202020204" pitchFamily="34" charset="0"/>
              </a:rPr>
              <a:t>carseatcheckform</a:t>
            </a:r>
            <a:r>
              <a:rPr lang="en-US" sz="1600" b="1" i="1" baseline="0" dirty="0">
                <a:solidFill>
                  <a:srgbClr val="3C3C3B"/>
                </a:solidFill>
                <a:latin typeface="Arial" panose="020B0604020202020204" pitchFamily="34" charset="0"/>
                <a:cs typeface="Arial" panose="020B0604020202020204" pitchFamily="34" charset="0"/>
              </a:rPr>
              <a:t>.org</a:t>
            </a:r>
          </a:p>
          <a:p>
            <a:pPr algn="r"/>
            <a:r>
              <a:rPr lang="en-US" sz="1600" b="1" i="1" baseline="0" dirty="0">
                <a:solidFill>
                  <a:srgbClr val="3C3C3B"/>
                </a:solidFill>
                <a:latin typeface="Arial" panose="020B0604020202020204" pitchFamily="34" charset="0"/>
                <a:cs typeface="Arial" panose="020B0604020202020204" pitchFamily="34" charset="0"/>
              </a:rPr>
              <a:t>Public: </a:t>
            </a:r>
            <a:r>
              <a:rPr lang="en-US" sz="1600" b="1" i="1" dirty="0">
                <a:solidFill>
                  <a:srgbClr val="3C3C3B"/>
                </a:solidFill>
                <a:latin typeface="Arial" panose="020B0604020202020204" pitchFamily="34" charset="0"/>
                <a:cs typeface="Arial" panose="020B0604020202020204" pitchFamily="34" charset="0"/>
              </a:rPr>
              <a:t>cpsboard.org/NDCF </a:t>
            </a:r>
          </a:p>
        </p:txBody>
      </p:sp>
      <p:sp>
        <p:nvSpPr>
          <p:cNvPr id="2" name="Title 1"/>
          <p:cNvSpPr>
            <a:spLocks noGrp="1"/>
          </p:cNvSpPr>
          <p:nvPr>
            <p:ph type="title" hasCustomPrompt="1"/>
          </p:nvPr>
        </p:nvSpPr>
        <p:spPr>
          <a:xfrm>
            <a:off x="722376" y="1250767"/>
            <a:ext cx="7821549" cy="938980"/>
          </a:xfrm>
        </p:spPr>
        <p:txBody>
          <a:bodyPr>
            <a:normAutofit/>
          </a:bodyPr>
          <a:lstStyle>
            <a:lvl1pPr>
              <a:defRPr sz="5400" b="1">
                <a:solidFill>
                  <a:srgbClr val="3C3C3B"/>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title</a:t>
            </a:r>
          </a:p>
        </p:txBody>
      </p:sp>
      <p:sp>
        <p:nvSpPr>
          <p:cNvPr id="6" name="Google Shape;59;p11"/>
          <p:cNvSpPr/>
          <p:nvPr/>
        </p:nvSpPr>
        <p:spPr>
          <a:xfrm flipH="1">
            <a:off x="10363200" y="6617"/>
            <a:ext cx="1828800" cy="1828800"/>
          </a:xfrm>
          <a:custGeom>
            <a:avLst/>
            <a:gdLst/>
            <a:ahLst/>
            <a:cxnLst/>
            <a:rect l="l" t="t" r="r" b="b"/>
            <a:pathLst>
              <a:path w="23248" h="23247" extrusionOk="0">
                <a:moveTo>
                  <a:pt x="1" y="0"/>
                </a:moveTo>
                <a:lnTo>
                  <a:pt x="1" y="23247"/>
                </a:lnTo>
                <a:cubicBezTo>
                  <a:pt x="12783" y="23247"/>
                  <a:pt x="23247" y="12849"/>
                  <a:pt x="23247" y="0"/>
                </a:cubicBezTo>
                <a:close/>
              </a:path>
            </a:pathLst>
          </a:custGeom>
          <a:solidFill>
            <a:srgbClr val="7CA6BF"/>
          </a:solidFill>
          <a:ln>
            <a:noFill/>
          </a:ln>
        </p:spPr>
        <p:txBody>
          <a:bodyPr spcFirstLastPara="1" wrap="square" lIns="91425" tIns="91425" rIns="91425" bIns="91425" anchor="ctr" anchorCtr="0">
            <a:no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62;p11"/>
          <p:cNvSpPr/>
          <p:nvPr/>
        </p:nvSpPr>
        <p:spPr>
          <a:xfrm flipH="1">
            <a:off x="722376" y="800551"/>
            <a:ext cx="6400800" cy="227700"/>
          </a:xfrm>
          <a:prstGeom prst="rect">
            <a:avLst/>
          </a:prstGeom>
          <a:solidFill>
            <a:srgbClr val="004976"/>
          </a:solidFill>
          <a:ln>
            <a:noFill/>
          </a:ln>
        </p:spPr>
        <p:txBody>
          <a:bodyPr spcFirstLastPara="1" wrap="square" lIns="91425" tIns="91425" rIns="91425" bIns="91425" anchor="ctr" anchorCtr="0">
            <a:no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2;p11"/>
          <p:cNvSpPr/>
          <p:nvPr/>
        </p:nvSpPr>
        <p:spPr>
          <a:xfrm flipH="1">
            <a:off x="4953000" y="5767703"/>
            <a:ext cx="6400800" cy="227700"/>
          </a:xfrm>
          <a:prstGeom prst="rect">
            <a:avLst/>
          </a:prstGeom>
          <a:solidFill>
            <a:srgbClr val="004976"/>
          </a:solidFill>
          <a:ln>
            <a:noFill/>
          </a:ln>
        </p:spPr>
        <p:txBody>
          <a:bodyPr spcFirstLastPara="1" wrap="square" lIns="91425" tIns="91425" rIns="91425" bIns="91425" anchor="ctr" anchorCtr="0">
            <a:no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Text Placeholder 12"/>
          <p:cNvSpPr>
            <a:spLocks noGrp="1"/>
          </p:cNvSpPr>
          <p:nvPr>
            <p:ph type="body" sz="quarter" idx="13" hasCustomPrompt="1"/>
          </p:nvPr>
        </p:nvSpPr>
        <p:spPr>
          <a:xfrm>
            <a:off x="4953000" y="2397208"/>
            <a:ext cx="6400800" cy="3147979"/>
          </a:xfrm>
        </p:spPr>
        <p:txBody>
          <a:bodyPr anchor="b">
            <a:normAutofit/>
          </a:bodyPr>
          <a:lstStyle>
            <a:lvl1pPr marL="0" indent="0" algn="r">
              <a:buNone/>
              <a:defRPr sz="3600">
                <a:solidFill>
                  <a:srgbClr val="004976"/>
                </a:solidFill>
                <a:latin typeface="Arial" panose="020B0604020202020204" pitchFamily="34" charset="0"/>
                <a:ea typeface="Roboto" panose="02000000000000000000" pitchFamily="2" charset="0"/>
                <a:cs typeface="Arial" panose="020B0604020202020204" pitchFamily="34" charset="0"/>
              </a:defRPr>
            </a:lvl1pPr>
            <a:lvl2pPr algn="r">
              <a:defRPr sz="2400">
                <a:solidFill>
                  <a:srgbClr val="004976"/>
                </a:solidFill>
                <a:latin typeface="Roboto" panose="02000000000000000000" pitchFamily="2" charset="0"/>
                <a:ea typeface="Roboto" panose="02000000000000000000" pitchFamily="2" charset="0"/>
              </a:defRPr>
            </a:lvl2pPr>
            <a:lvl3pPr algn="r">
              <a:defRPr sz="2400">
                <a:solidFill>
                  <a:srgbClr val="004976"/>
                </a:solidFill>
                <a:latin typeface="Roboto" panose="02000000000000000000" pitchFamily="2" charset="0"/>
                <a:ea typeface="Roboto" panose="02000000000000000000" pitchFamily="2" charset="0"/>
              </a:defRPr>
            </a:lvl3pPr>
            <a:lvl4pPr algn="r">
              <a:defRPr sz="2400">
                <a:solidFill>
                  <a:srgbClr val="004976"/>
                </a:solidFill>
                <a:latin typeface="Roboto" panose="02000000000000000000" pitchFamily="2" charset="0"/>
                <a:ea typeface="Roboto" panose="02000000000000000000" pitchFamily="2" charset="0"/>
              </a:defRPr>
            </a:lvl4pPr>
            <a:lvl5pPr algn="r">
              <a:defRPr sz="2400">
                <a:solidFill>
                  <a:srgbClr val="004976"/>
                </a:solidFill>
                <a:latin typeface="Roboto" panose="02000000000000000000" pitchFamily="2" charset="0"/>
                <a:ea typeface="Roboto" panose="02000000000000000000" pitchFamily="2" charset="0"/>
              </a:defRPr>
            </a:lvl5pPr>
          </a:lstStyle>
          <a:p>
            <a:pPr lvl="0"/>
            <a:r>
              <a:rPr lang="en-US" dirty="0"/>
              <a:t>Edit text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1" y="5486401"/>
            <a:ext cx="1193139" cy="1165427"/>
          </a:xfrm>
          <a:prstGeom prst="rect">
            <a:avLst/>
          </a:prstGeom>
        </p:spPr>
      </p:pic>
    </p:spTree>
    <p:extLst>
      <p:ext uri="{BB962C8B-B14F-4D97-AF65-F5344CB8AC3E}">
        <p14:creationId xmlns:p14="http://schemas.microsoft.com/office/powerpoint/2010/main" val="353152995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Header only ">
    <p:spTree>
      <p:nvGrpSpPr>
        <p:cNvPr id="1" name=""/>
        <p:cNvGrpSpPr/>
        <p:nvPr/>
      </p:nvGrpSpPr>
      <p:grpSpPr>
        <a:xfrm>
          <a:off x="0" y="0"/>
          <a:ext cx="0" cy="0"/>
          <a:chOff x="0" y="0"/>
          <a:chExt cx="0" cy="0"/>
        </a:xfrm>
      </p:grpSpPr>
      <p:sp>
        <p:nvSpPr>
          <p:cNvPr id="6" name="TextBox 5"/>
          <p:cNvSpPr txBox="1"/>
          <p:nvPr/>
        </p:nvSpPr>
        <p:spPr>
          <a:xfrm>
            <a:off x="228601" y="6103621"/>
            <a:ext cx="7200900" cy="584775"/>
          </a:xfrm>
          <a:prstGeom prst="rect">
            <a:avLst/>
          </a:prstGeom>
          <a:noFill/>
        </p:spPr>
        <p:txBody>
          <a:bodyPr wrap="square" rtlCol="0">
            <a:spAutoFit/>
          </a:bodyPr>
          <a:lstStyle/>
          <a:p>
            <a:r>
              <a:rPr lang="en-US" sz="1600" b="1" i="1" dirty="0">
                <a:solidFill>
                  <a:srgbClr val="3C3C3B"/>
                </a:solidFill>
                <a:latin typeface="Arial" panose="020B0604020202020204" pitchFamily="34" charset="0"/>
                <a:cs typeface="Arial" panose="020B0604020202020204" pitchFamily="34" charset="0"/>
              </a:rPr>
              <a:t>CPSTs:</a:t>
            </a:r>
            <a:r>
              <a:rPr lang="en-US" sz="1600" b="1" i="1" baseline="0" dirty="0">
                <a:solidFill>
                  <a:srgbClr val="3C3C3B"/>
                </a:solidFill>
                <a:latin typeface="Arial" panose="020B0604020202020204" pitchFamily="34" charset="0"/>
                <a:cs typeface="Arial" panose="020B0604020202020204" pitchFamily="34" charset="0"/>
              </a:rPr>
              <a:t> </a:t>
            </a:r>
            <a:r>
              <a:rPr lang="en-US" sz="1600" b="1" i="1" dirty="0">
                <a:solidFill>
                  <a:srgbClr val="3C3C3B"/>
                </a:solidFill>
                <a:latin typeface="Arial" panose="020B0604020202020204" pitchFamily="34" charset="0"/>
                <a:cs typeface="Arial" panose="020B0604020202020204" pitchFamily="34" charset="0"/>
              </a:rPr>
              <a:t>carseatcheckform</a:t>
            </a:r>
            <a:r>
              <a:rPr lang="en-US" sz="1600" b="1" i="1" baseline="0" dirty="0">
                <a:solidFill>
                  <a:srgbClr val="3C3C3B"/>
                </a:solidFill>
                <a:latin typeface="Arial" panose="020B0604020202020204" pitchFamily="34" charset="0"/>
                <a:cs typeface="Arial" panose="020B0604020202020204" pitchFamily="34" charset="0"/>
              </a:rPr>
              <a:t>.org</a:t>
            </a:r>
          </a:p>
          <a:p>
            <a:r>
              <a:rPr lang="en-US" sz="1600" b="1" i="1" baseline="0" dirty="0">
                <a:solidFill>
                  <a:srgbClr val="3C3C3B"/>
                </a:solidFill>
                <a:latin typeface="Arial" panose="020B0604020202020204" pitchFamily="34" charset="0"/>
                <a:cs typeface="Arial" panose="020B0604020202020204" pitchFamily="34" charset="0"/>
              </a:rPr>
              <a:t>Public: </a:t>
            </a:r>
            <a:r>
              <a:rPr lang="en-US" sz="1600" b="1" i="1" dirty="0">
                <a:solidFill>
                  <a:srgbClr val="3C3C3B"/>
                </a:solidFill>
                <a:latin typeface="Arial" panose="020B0604020202020204" pitchFamily="34" charset="0"/>
                <a:cs typeface="Arial" panose="020B0604020202020204" pitchFamily="34" charset="0"/>
              </a:rPr>
              <a:t>cpsboard.org/NDCF </a:t>
            </a:r>
          </a:p>
        </p:txBody>
      </p:sp>
      <p:sp>
        <p:nvSpPr>
          <p:cNvPr id="2" name="Title 1"/>
          <p:cNvSpPr>
            <a:spLocks noGrp="1"/>
          </p:cNvSpPr>
          <p:nvPr>
            <p:ph type="ctrTitle" hasCustomPrompt="1"/>
          </p:nvPr>
        </p:nvSpPr>
        <p:spPr>
          <a:xfrm>
            <a:off x="838200" y="601580"/>
            <a:ext cx="10454640" cy="1046747"/>
          </a:xfrm>
        </p:spPr>
        <p:txBody>
          <a:bodyPr anchor="ctr">
            <a:normAutofit/>
          </a:bodyPr>
          <a:lstStyle>
            <a:lvl1pPr algn="l">
              <a:defRPr sz="6600" b="1">
                <a:solidFill>
                  <a:srgbClr val="3C3C3B"/>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title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5601" y="5486401"/>
            <a:ext cx="1193139" cy="1165427"/>
          </a:xfrm>
          <a:prstGeom prst="rect">
            <a:avLst/>
          </a:prstGeom>
        </p:spPr>
      </p:pic>
    </p:spTree>
    <p:extLst>
      <p:ext uri="{BB962C8B-B14F-4D97-AF65-F5344CB8AC3E}">
        <p14:creationId xmlns:p14="http://schemas.microsoft.com/office/powerpoint/2010/main" val="37760675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ide by Side Picture">
    <p:spTree>
      <p:nvGrpSpPr>
        <p:cNvPr id="1" name=""/>
        <p:cNvGrpSpPr/>
        <p:nvPr/>
      </p:nvGrpSpPr>
      <p:grpSpPr>
        <a:xfrm>
          <a:off x="0" y="0"/>
          <a:ext cx="0" cy="0"/>
          <a:chOff x="0" y="0"/>
          <a:chExt cx="0" cy="0"/>
        </a:xfrm>
      </p:grpSpPr>
      <p:sp>
        <p:nvSpPr>
          <p:cNvPr id="10" name="Google Shape;12;p2"/>
          <p:cNvSpPr>
            <a:spLocks noChangeAspect="1"/>
          </p:cNvSpPr>
          <p:nvPr/>
        </p:nvSpPr>
        <p:spPr>
          <a:xfrm rot="16200000">
            <a:off x="-16560" y="5029160"/>
            <a:ext cx="1828879" cy="1828800"/>
          </a:xfrm>
          <a:custGeom>
            <a:avLst/>
            <a:gdLst/>
            <a:ahLst/>
            <a:cxnLst/>
            <a:rect l="l" t="t" r="r" b="b"/>
            <a:pathLst>
              <a:path w="23248" h="23247" extrusionOk="0">
                <a:moveTo>
                  <a:pt x="1" y="0"/>
                </a:moveTo>
                <a:lnTo>
                  <a:pt x="1" y="23247"/>
                </a:lnTo>
                <a:cubicBezTo>
                  <a:pt x="12783" y="23247"/>
                  <a:pt x="23247" y="12849"/>
                  <a:pt x="23247" y="0"/>
                </a:cubicBezTo>
                <a:close/>
              </a:path>
            </a:pathLst>
          </a:custGeom>
          <a:solidFill>
            <a:srgbClr val="00497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44;p8"/>
          <p:cNvSpPr/>
          <p:nvPr/>
        </p:nvSpPr>
        <p:spPr>
          <a:xfrm rot="9387396" flipH="1">
            <a:off x="10372656" y="-429767"/>
            <a:ext cx="1802529" cy="180252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rgbClr val="7CA6BF"/>
          </a:solidFill>
          <a:ln>
            <a:noFill/>
          </a:ln>
        </p:spPr>
        <p:txBody>
          <a:bodyPr spcFirstLastPara="1" wrap="square" lIns="91425" tIns="91425" rIns="91425" bIns="91425" anchor="ctr" anchorCtr="0">
            <a:no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Picture Placeholder 6"/>
          <p:cNvSpPr>
            <a:spLocks noGrp="1"/>
          </p:cNvSpPr>
          <p:nvPr>
            <p:ph type="pic" sz="quarter" idx="12"/>
          </p:nvPr>
        </p:nvSpPr>
        <p:spPr>
          <a:xfrm>
            <a:off x="2317498" y="1648328"/>
            <a:ext cx="2711703" cy="3298913"/>
          </a:xfrm>
        </p:spPr>
        <p:txBody>
          <a:bodyPr/>
          <a:lstStyle/>
          <a:p>
            <a:r>
              <a:rPr lang="en-US"/>
              <a:t>Click icon to add picture</a:t>
            </a:r>
          </a:p>
        </p:txBody>
      </p:sp>
      <p:sp>
        <p:nvSpPr>
          <p:cNvPr id="11" name="Picture Placeholder 10"/>
          <p:cNvSpPr>
            <a:spLocks noGrp="1"/>
          </p:cNvSpPr>
          <p:nvPr>
            <p:ph type="pic" sz="quarter" idx="13"/>
          </p:nvPr>
        </p:nvSpPr>
        <p:spPr>
          <a:xfrm>
            <a:off x="6202586" y="1658455"/>
            <a:ext cx="2711703" cy="3298556"/>
          </a:xfrm>
        </p:spPr>
        <p:txBody>
          <a:bodyPr/>
          <a:lstStyle/>
          <a:p>
            <a:r>
              <a:rPr lang="en-US"/>
              <a:t>Click icon to add picture</a:t>
            </a:r>
          </a:p>
        </p:txBody>
      </p:sp>
      <p:sp>
        <p:nvSpPr>
          <p:cNvPr id="14" name="Title 1"/>
          <p:cNvSpPr>
            <a:spLocks noGrp="1"/>
          </p:cNvSpPr>
          <p:nvPr>
            <p:ph type="ctrTitle" hasCustomPrompt="1"/>
          </p:nvPr>
        </p:nvSpPr>
        <p:spPr>
          <a:xfrm>
            <a:off x="838200" y="601580"/>
            <a:ext cx="9829800" cy="1046747"/>
          </a:xfrm>
        </p:spPr>
        <p:txBody>
          <a:bodyPr anchor="ctr">
            <a:normAutofit/>
          </a:bodyPr>
          <a:lstStyle>
            <a:lvl1pPr algn="l">
              <a:defRPr sz="5400" b="1">
                <a:solidFill>
                  <a:srgbClr val="3C3C3B"/>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title</a:t>
            </a:r>
          </a:p>
        </p:txBody>
      </p:sp>
      <p:sp>
        <p:nvSpPr>
          <p:cNvPr id="16" name="Text Placeholder 15"/>
          <p:cNvSpPr>
            <a:spLocks noGrp="1"/>
          </p:cNvSpPr>
          <p:nvPr>
            <p:ph type="body" sz="quarter" idx="14" hasCustomPrompt="1"/>
          </p:nvPr>
        </p:nvSpPr>
        <p:spPr>
          <a:xfrm>
            <a:off x="2317749" y="5149849"/>
            <a:ext cx="2711451" cy="552451"/>
          </a:xfrm>
        </p:spPr>
        <p:txBody>
          <a:bodyPr anchor="b">
            <a:normAutofit/>
          </a:bodyPr>
          <a:lstStyle>
            <a:lvl1pPr marL="0" indent="0" algn="ctr">
              <a:buNone/>
              <a:defRPr sz="2400">
                <a:solidFill>
                  <a:srgbClr val="004976"/>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Name and Title</a:t>
            </a:r>
          </a:p>
        </p:txBody>
      </p:sp>
      <p:sp>
        <p:nvSpPr>
          <p:cNvPr id="17" name="Text Placeholder 15"/>
          <p:cNvSpPr>
            <a:spLocks noGrp="1"/>
          </p:cNvSpPr>
          <p:nvPr>
            <p:ph type="body" sz="quarter" idx="15" hasCustomPrompt="1"/>
          </p:nvPr>
        </p:nvSpPr>
        <p:spPr>
          <a:xfrm>
            <a:off x="6224013" y="5109737"/>
            <a:ext cx="2711451" cy="552451"/>
          </a:xfrm>
        </p:spPr>
        <p:txBody>
          <a:bodyPr anchor="b">
            <a:normAutofit/>
          </a:bodyPr>
          <a:lstStyle>
            <a:lvl1pPr marL="0" indent="0" algn="ctr">
              <a:buNone/>
              <a:defRPr sz="2400">
                <a:solidFill>
                  <a:srgbClr val="004976"/>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Name and Title</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5601" y="5486401"/>
            <a:ext cx="1193139" cy="1165427"/>
          </a:xfrm>
          <a:prstGeom prst="rect">
            <a:avLst/>
          </a:prstGeom>
        </p:spPr>
      </p:pic>
      <p:sp>
        <p:nvSpPr>
          <p:cNvPr id="15" name="TextBox 14"/>
          <p:cNvSpPr txBox="1"/>
          <p:nvPr/>
        </p:nvSpPr>
        <p:spPr>
          <a:xfrm>
            <a:off x="-16521" y="6103621"/>
            <a:ext cx="12208521" cy="584775"/>
          </a:xfrm>
          <a:prstGeom prst="rect">
            <a:avLst/>
          </a:prstGeom>
          <a:noFill/>
        </p:spPr>
        <p:txBody>
          <a:bodyPr wrap="square" rtlCol="0">
            <a:spAutoFit/>
          </a:bodyPr>
          <a:lstStyle/>
          <a:p>
            <a:pPr algn="ctr"/>
            <a:r>
              <a:rPr lang="en-US" sz="1600" b="1" i="1" dirty="0">
                <a:solidFill>
                  <a:srgbClr val="3C3C3B"/>
                </a:solidFill>
                <a:latin typeface="Arial" panose="020B0604020202020204" pitchFamily="34" charset="0"/>
                <a:cs typeface="Arial" panose="020B0604020202020204" pitchFamily="34" charset="0"/>
              </a:rPr>
              <a:t>CPSTs:</a:t>
            </a:r>
            <a:r>
              <a:rPr lang="en-US" sz="1600" b="1" i="1" baseline="0" dirty="0">
                <a:solidFill>
                  <a:srgbClr val="3C3C3B"/>
                </a:solidFill>
                <a:latin typeface="Arial" panose="020B0604020202020204" pitchFamily="34" charset="0"/>
                <a:cs typeface="Arial" panose="020B0604020202020204" pitchFamily="34" charset="0"/>
              </a:rPr>
              <a:t> </a:t>
            </a:r>
            <a:r>
              <a:rPr lang="en-US" sz="1600" b="1" i="1" dirty="0">
                <a:solidFill>
                  <a:srgbClr val="3C3C3B"/>
                </a:solidFill>
                <a:latin typeface="Arial" panose="020B0604020202020204" pitchFamily="34" charset="0"/>
                <a:cs typeface="Arial" panose="020B0604020202020204" pitchFamily="34" charset="0"/>
              </a:rPr>
              <a:t>carseatcheckform</a:t>
            </a:r>
            <a:r>
              <a:rPr lang="en-US" sz="1600" b="1" i="1" baseline="0" dirty="0">
                <a:solidFill>
                  <a:srgbClr val="3C3C3B"/>
                </a:solidFill>
                <a:latin typeface="Arial" panose="020B0604020202020204" pitchFamily="34" charset="0"/>
                <a:cs typeface="Arial" panose="020B0604020202020204" pitchFamily="34" charset="0"/>
              </a:rPr>
              <a:t>.org</a:t>
            </a:r>
          </a:p>
          <a:p>
            <a:pPr algn="ctr"/>
            <a:r>
              <a:rPr lang="en-US" sz="1600" b="1" i="1" baseline="0" dirty="0">
                <a:solidFill>
                  <a:srgbClr val="3C3C3B"/>
                </a:solidFill>
                <a:latin typeface="Arial" panose="020B0604020202020204" pitchFamily="34" charset="0"/>
                <a:cs typeface="Arial" panose="020B0604020202020204" pitchFamily="34" charset="0"/>
              </a:rPr>
              <a:t>Public: </a:t>
            </a:r>
            <a:r>
              <a:rPr lang="en-US" sz="1600" b="1" i="1" dirty="0">
                <a:solidFill>
                  <a:srgbClr val="3C3C3B"/>
                </a:solidFill>
                <a:latin typeface="Arial" panose="020B0604020202020204" pitchFamily="34" charset="0"/>
                <a:cs typeface="Arial" panose="020B0604020202020204" pitchFamily="34" charset="0"/>
              </a:rPr>
              <a:t>cpsboard.org/NDCF </a:t>
            </a:r>
          </a:p>
        </p:txBody>
      </p:sp>
    </p:spTree>
    <p:extLst>
      <p:ext uri="{BB962C8B-B14F-4D97-AF65-F5344CB8AC3E}">
        <p14:creationId xmlns:p14="http://schemas.microsoft.com/office/powerpoint/2010/main" val="28546703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Primary Side by Side Text">
    <p:spTree>
      <p:nvGrpSpPr>
        <p:cNvPr id="1" name=""/>
        <p:cNvGrpSpPr/>
        <p:nvPr/>
      </p:nvGrpSpPr>
      <p:grpSpPr>
        <a:xfrm>
          <a:off x="0" y="0"/>
          <a:ext cx="0" cy="0"/>
          <a:chOff x="0" y="0"/>
          <a:chExt cx="0" cy="0"/>
        </a:xfrm>
      </p:grpSpPr>
      <p:sp>
        <p:nvSpPr>
          <p:cNvPr id="10" name="Google Shape;12;p2"/>
          <p:cNvSpPr/>
          <p:nvPr/>
        </p:nvSpPr>
        <p:spPr>
          <a:xfrm rot="16200000">
            <a:off x="-16523" y="5029200"/>
            <a:ext cx="1828800" cy="1828800"/>
          </a:xfrm>
          <a:custGeom>
            <a:avLst/>
            <a:gdLst/>
            <a:ahLst/>
            <a:cxnLst/>
            <a:rect l="l" t="t" r="r" b="b"/>
            <a:pathLst>
              <a:path w="23248" h="23247" extrusionOk="0">
                <a:moveTo>
                  <a:pt x="1" y="0"/>
                </a:moveTo>
                <a:lnTo>
                  <a:pt x="1" y="23247"/>
                </a:lnTo>
                <a:cubicBezTo>
                  <a:pt x="12783" y="23247"/>
                  <a:pt x="23247" y="12849"/>
                  <a:pt x="23247" y="0"/>
                </a:cubicBezTo>
                <a:close/>
              </a:path>
            </a:pathLst>
          </a:custGeom>
          <a:solidFill>
            <a:srgbClr val="00497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44;p8"/>
          <p:cNvSpPr/>
          <p:nvPr/>
        </p:nvSpPr>
        <p:spPr>
          <a:xfrm rot="9387396" flipH="1">
            <a:off x="10372656" y="-429767"/>
            <a:ext cx="1802529" cy="180252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rgbClr val="7CA6BF"/>
          </a:solidFill>
          <a:ln>
            <a:noFill/>
          </a:ln>
        </p:spPr>
        <p:txBody>
          <a:bodyPr spcFirstLastPara="1" wrap="square" lIns="91425" tIns="91425" rIns="91425" bIns="91425" anchor="ctr" anchorCtr="0">
            <a:no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itle 1"/>
          <p:cNvSpPr>
            <a:spLocks noGrp="1"/>
          </p:cNvSpPr>
          <p:nvPr>
            <p:ph type="ctrTitle" hasCustomPrompt="1"/>
          </p:nvPr>
        </p:nvSpPr>
        <p:spPr>
          <a:xfrm>
            <a:off x="838200" y="601580"/>
            <a:ext cx="9829800" cy="1046747"/>
          </a:xfrm>
        </p:spPr>
        <p:txBody>
          <a:bodyPr anchor="ctr">
            <a:normAutofit/>
          </a:bodyPr>
          <a:lstStyle>
            <a:lvl1pPr algn="l">
              <a:defRPr sz="5400" b="1">
                <a:solidFill>
                  <a:srgbClr val="3C3C3B"/>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title</a:t>
            </a:r>
          </a:p>
        </p:txBody>
      </p:sp>
      <p:sp>
        <p:nvSpPr>
          <p:cNvPr id="3" name="Text Placeholder 2"/>
          <p:cNvSpPr>
            <a:spLocks noGrp="1"/>
          </p:cNvSpPr>
          <p:nvPr>
            <p:ph type="body" sz="quarter" idx="12" hasCustomPrompt="1"/>
          </p:nvPr>
        </p:nvSpPr>
        <p:spPr>
          <a:xfrm>
            <a:off x="5803232" y="1893939"/>
            <a:ext cx="4864768" cy="3356267"/>
          </a:xfrm>
        </p:spPr>
        <p:txBody>
          <a:bodyPr/>
          <a:lstStyle>
            <a:lvl1pPr marL="457189" indent="-347463">
              <a:lnSpc>
                <a:spcPct val="100000"/>
              </a:lnSpc>
              <a:spcBef>
                <a:spcPts val="0"/>
              </a:spcBef>
              <a:spcAft>
                <a:spcPts val="1200"/>
              </a:spcAft>
              <a:defRPr>
                <a:solidFill>
                  <a:srgbClr val="004976"/>
                </a:solidFill>
                <a:latin typeface="Arial" panose="020B0604020202020204" pitchFamily="34" charset="0"/>
                <a:cs typeface="Arial" panose="020B0604020202020204" pitchFamily="34" charset="0"/>
              </a:defRPr>
            </a:lvl1pPr>
          </a:lstStyle>
          <a:p>
            <a:pPr lvl="0"/>
            <a:r>
              <a:rPr lang="en-US" dirty="0"/>
              <a:t>Edit text</a:t>
            </a:r>
          </a:p>
        </p:txBody>
      </p:sp>
      <p:sp>
        <p:nvSpPr>
          <p:cNvPr id="8" name="Text Placeholder 7"/>
          <p:cNvSpPr>
            <a:spLocks noGrp="1"/>
          </p:cNvSpPr>
          <p:nvPr>
            <p:ph type="body" sz="quarter" idx="13" hasCustomPrompt="1"/>
          </p:nvPr>
        </p:nvSpPr>
        <p:spPr>
          <a:xfrm>
            <a:off x="838201" y="1893939"/>
            <a:ext cx="4804611" cy="3356267"/>
          </a:xfrm>
        </p:spPr>
        <p:txBody>
          <a:bodyPr/>
          <a:lstStyle>
            <a:lvl1pPr marL="457189" indent="-347463">
              <a:lnSpc>
                <a:spcPct val="100000"/>
              </a:lnSpc>
              <a:spcBef>
                <a:spcPts val="0"/>
              </a:spcBef>
              <a:spcAft>
                <a:spcPts val="1200"/>
              </a:spcAft>
              <a:defRPr>
                <a:solidFill>
                  <a:srgbClr val="004976"/>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Edit text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5601" y="5486401"/>
            <a:ext cx="1193139" cy="1165427"/>
          </a:xfrm>
          <a:prstGeom prst="rect">
            <a:avLst/>
          </a:prstGeom>
        </p:spPr>
      </p:pic>
    </p:spTree>
    <p:extLst>
      <p:ext uri="{BB962C8B-B14F-4D97-AF65-F5344CB8AC3E}">
        <p14:creationId xmlns:p14="http://schemas.microsoft.com/office/powerpoint/2010/main" val="20765379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ondary Side by Side Text ">
    <p:spTree>
      <p:nvGrpSpPr>
        <p:cNvPr id="1" name=""/>
        <p:cNvGrpSpPr/>
        <p:nvPr/>
      </p:nvGrpSpPr>
      <p:grpSpPr>
        <a:xfrm>
          <a:off x="0" y="0"/>
          <a:ext cx="0" cy="0"/>
          <a:chOff x="0" y="0"/>
          <a:chExt cx="0" cy="0"/>
        </a:xfrm>
      </p:grpSpPr>
      <p:sp>
        <p:nvSpPr>
          <p:cNvPr id="10" name="Google Shape;12;p2"/>
          <p:cNvSpPr/>
          <p:nvPr/>
        </p:nvSpPr>
        <p:spPr>
          <a:xfrm rot="16200000">
            <a:off x="-16523" y="5029200"/>
            <a:ext cx="1828800" cy="1828800"/>
          </a:xfrm>
          <a:custGeom>
            <a:avLst/>
            <a:gdLst/>
            <a:ahLst/>
            <a:cxnLst/>
            <a:rect l="l" t="t" r="r" b="b"/>
            <a:pathLst>
              <a:path w="23248" h="23247" extrusionOk="0">
                <a:moveTo>
                  <a:pt x="1" y="0"/>
                </a:moveTo>
                <a:lnTo>
                  <a:pt x="1" y="23247"/>
                </a:lnTo>
                <a:cubicBezTo>
                  <a:pt x="12783" y="23247"/>
                  <a:pt x="23247" y="12849"/>
                  <a:pt x="23247" y="0"/>
                </a:cubicBezTo>
                <a:close/>
              </a:path>
            </a:pathLst>
          </a:custGeom>
          <a:solidFill>
            <a:srgbClr val="00497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Title 1"/>
          <p:cNvSpPr>
            <a:spLocks noGrp="1"/>
          </p:cNvSpPr>
          <p:nvPr>
            <p:ph type="ctrTitle" hasCustomPrompt="1"/>
          </p:nvPr>
        </p:nvSpPr>
        <p:spPr>
          <a:xfrm>
            <a:off x="838200" y="601580"/>
            <a:ext cx="4114800" cy="1046747"/>
          </a:xfrm>
        </p:spPr>
        <p:txBody>
          <a:bodyPr anchor="ctr">
            <a:normAutofit/>
          </a:bodyPr>
          <a:lstStyle>
            <a:lvl1pPr algn="l">
              <a:defRPr sz="4000">
                <a:solidFill>
                  <a:srgbClr val="3C3C3B"/>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title</a:t>
            </a:r>
          </a:p>
        </p:txBody>
      </p:sp>
      <p:sp>
        <p:nvSpPr>
          <p:cNvPr id="3" name="Text Placeholder 2"/>
          <p:cNvSpPr>
            <a:spLocks noGrp="1"/>
          </p:cNvSpPr>
          <p:nvPr>
            <p:ph type="body" sz="quarter" idx="12" hasCustomPrompt="1"/>
          </p:nvPr>
        </p:nvSpPr>
        <p:spPr>
          <a:xfrm>
            <a:off x="5803232" y="1893939"/>
            <a:ext cx="5530515" cy="3356267"/>
          </a:xfrm>
        </p:spPr>
        <p:txBody>
          <a:bodyPr/>
          <a:lstStyle>
            <a:lvl1pPr marL="457189" indent="-347463">
              <a:lnSpc>
                <a:spcPct val="100000"/>
              </a:lnSpc>
              <a:spcBef>
                <a:spcPts val="0"/>
              </a:spcBef>
              <a:spcAft>
                <a:spcPts val="1200"/>
              </a:spcAft>
              <a:defRPr>
                <a:solidFill>
                  <a:srgbClr val="004976"/>
                </a:solidFill>
                <a:latin typeface="Arial" panose="020B0604020202020204" pitchFamily="34" charset="0"/>
                <a:cs typeface="Arial" panose="020B0604020202020204" pitchFamily="34" charset="0"/>
              </a:defRPr>
            </a:lvl1pPr>
          </a:lstStyle>
          <a:p>
            <a:pPr lvl="0"/>
            <a:r>
              <a:rPr lang="en-US" dirty="0"/>
              <a:t>Edit text</a:t>
            </a:r>
          </a:p>
        </p:txBody>
      </p:sp>
      <p:sp>
        <p:nvSpPr>
          <p:cNvPr id="8" name="Text Placeholder 7"/>
          <p:cNvSpPr>
            <a:spLocks noGrp="1"/>
          </p:cNvSpPr>
          <p:nvPr>
            <p:ph type="body" sz="quarter" idx="13" hasCustomPrompt="1"/>
          </p:nvPr>
        </p:nvSpPr>
        <p:spPr>
          <a:xfrm>
            <a:off x="838201" y="1893939"/>
            <a:ext cx="4804611" cy="3356267"/>
          </a:xfrm>
        </p:spPr>
        <p:txBody>
          <a:bodyPr/>
          <a:lstStyle>
            <a:lvl1pPr marL="457189" indent="-347463">
              <a:lnSpc>
                <a:spcPct val="100000"/>
              </a:lnSpc>
              <a:spcBef>
                <a:spcPts val="0"/>
              </a:spcBef>
              <a:spcAft>
                <a:spcPts val="1200"/>
              </a:spcAft>
              <a:defRPr>
                <a:solidFill>
                  <a:srgbClr val="004976"/>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Edit text </a:t>
            </a:r>
          </a:p>
        </p:txBody>
      </p:sp>
      <p:sp>
        <p:nvSpPr>
          <p:cNvPr id="11" name="Google Shape;62;p11"/>
          <p:cNvSpPr/>
          <p:nvPr/>
        </p:nvSpPr>
        <p:spPr>
          <a:xfrm flipH="1">
            <a:off x="4953000" y="1011103"/>
            <a:ext cx="6400800" cy="227700"/>
          </a:xfrm>
          <a:prstGeom prst="rect">
            <a:avLst/>
          </a:prstGeom>
          <a:solidFill>
            <a:srgbClr val="7CA6BF"/>
          </a:solidFill>
          <a:ln>
            <a:noFill/>
          </a:ln>
        </p:spPr>
        <p:txBody>
          <a:bodyPr spcFirstLastPara="1" wrap="square" lIns="91425" tIns="91425" rIns="91425" bIns="91425" anchor="ctr" anchorCtr="0">
            <a:no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5601" y="5486401"/>
            <a:ext cx="1193139" cy="1165427"/>
          </a:xfrm>
          <a:prstGeom prst="rect">
            <a:avLst/>
          </a:prstGeom>
        </p:spPr>
      </p:pic>
      <p:sp>
        <p:nvSpPr>
          <p:cNvPr id="15" name="TextBox 14"/>
          <p:cNvSpPr txBox="1"/>
          <p:nvPr/>
        </p:nvSpPr>
        <p:spPr>
          <a:xfrm>
            <a:off x="-16523" y="6103621"/>
            <a:ext cx="12208523" cy="584775"/>
          </a:xfrm>
          <a:prstGeom prst="rect">
            <a:avLst/>
          </a:prstGeom>
          <a:noFill/>
        </p:spPr>
        <p:txBody>
          <a:bodyPr wrap="square" rtlCol="0">
            <a:spAutoFit/>
          </a:bodyPr>
          <a:lstStyle/>
          <a:p>
            <a:pPr algn="ctr"/>
            <a:r>
              <a:rPr lang="en-US" sz="1600" b="1" i="1" dirty="0">
                <a:solidFill>
                  <a:srgbClr val="3C3C3B"/>
                </a:solidFill>
                <a:latin typeface="Arial" panose="020B0604020202020204" pitchFamily="34" charset="0"/>
                <a:cs typeface="Arial" panose="020B0604020202020204" pitchFamily="34" charset="0"/>
              </a:rPr>
              <a:t>CPSTs:</a:t>
            </a:r>
            <a:r>
              <a:rPr lang="en-US" sz="1600" b="1" i="1" baseline="0" dirty="0">
                <a:solidFill>
                  <a:srgbClr val="3C3C3B"/>
                </a:solidFill>
                <a:latin typeface="Arial" panose="020B0604020202020204" pitchFamily="34" charset="0"/>
                <a:cs typeface="Arial" panose="020B0604020202020204" pitchFamily="34" charset="0"/>
              </a:rPr>
              <a:t> </a:t>
            </a:r>
            <a:r>
              <a:rPr lang="en-US" sz="1600" b="1" i="1" dirty="0">
                <a:solidFill>
                  <a:srgbClr val="3C3C3B"/>
                </a:solidFill>
                <a:latin typeface="Arial" panose="020B0604020202020204" pitchFamily="34" charset="0"/>
                <a:cs typeface="Arial" panose="020B0604020202020204" pitchFamily="34" charset="0"/>
              </a:rPr>
              <a:t>carseatcheckform</a:t>
            </a:r>
            <a:r>
              <a:rPr lang="en-US" sz="1600" b="1" i="1" baseline="0" dirty="0">
                <a:solidFill>
                  <a:srgbClr val="3C3C3B"/>
                </a:solidFill>
                <a:latin typeface="Arial" panose="020B0604020202020204" pitchFamily="34" charset="0"/>
                <a:cs typeface="Arial" panose="020B0604020202020204" pitchFamily="34" charset="0"/>
              </a:rPr>
              <a:t>.org</a:t>
            </a:r>
          </a:p>
          <a:p>
            <a:pPr algn="ctr"/>
            <a:r>
              <a:rPr lang="en-US" sz="1600" b="1" i="1" baseline="0" dirty="0">
                <a:solidFill>
                  <a:srgbClr val="3C3C3B"/>
                </a:solidFill>
                <a:latin typeface="Arial" panose="020B0604020202020204" pitchFamily="34" charset="0"/>
                <a:cs typeface="Arial" panose="020B0604020202020204" pitchFamily="34" charset="0"/>
              </a:rPr>
              <a:t>Public: </a:t>
            </a:r>
            <a:r>
              <a:rPr lang="en-US" sz="1600" b="1" i="1" dirty="0">
                <a:solidFill>
                  <a:srgbClr val="3C3C3B"/>
                </a:solidFill>
                <a:latin typeface="Arial" panose="020B0604020202020204" pitchFamily="34" charset="0"/>
                <a:cs typeface="Arial" panose="020B0604020202020204" pitchFamily="34" charset="0"/>
              </a:rPr>
              <a:t>cpsboard.org/NDCF </a:t>
            </a:r>
          </a:p>
        </p:txBody>
      </p:sp>
    </p:spTree>
    <p:extLst>
      <p:ext uri="{BB962C8B-B14F-4D97-AF65-F5344CB8AC3E}">
        <p14:creationId xmlns:p14="http://schemas.microsoft.com/office/powerpoint/2010/main" val="15143657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ank ">
    <p:spTree>
      <p:nvGrpSpPr>
        <p:cNvPr id="1" name=""/>
        <p:cNvGrpSpPr/>
        <p:nvPr/>
      </p:nvGrpSpPr>
      <p:grpSpPr>
        <a:xfrm>
          <a:off x="0" y="0"/>
          <a:ext cx="0" cy="0"/>
          <a:chOff x="0" y="0"/>
          <a:chExt cx="0" cy="0"/>
        </a:xfrm>
      </p:grpSpPr>
      <p:sp>
        <p:nvSpPr>
          <p:cNvPr id="6" name="Google Shape;70;p14"/>
          <p:cNvSpPr/>
          <p:nvPr/>
        </p:nvSpPr>
        <p:spPr>
          <a:xfrm rot="12212604">
            <a:off x="-93838" y="-571770"/>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rgbClr val="397B3B"/>
          </a:solidFill>
          <a:ln>
            <a:solidFill>
              <a:srgbClr val="397B3B"/>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71;p14"/>
          <p:cNvSpPr/>
          <p:nvPr/>
        </p:nvSpPr>
        <p:spPr>
          <a:xfrm rot="900108">
            <a:off x="10149937" y="4901876"/>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rgbClr val="78787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extBox 1"/>
          <p:cNvSpPr txBox="1"/>
          <p:nvPr/>
        </p:nvSpPr>
        <p:spPr>
          <a:xfrm>
            <a:off x="228601" y="6103621"/>
            <a:ext cx="7200900" cy="584775"/>
          </a:xfrm>
          <a:prstGeom prst="rect">
            <a:avLst/>
          </a:prstGeom>
          <a:noFill/>
        </p:spPr>
        <p:txBody>
          <a:bodyPr wrap="square" rtlCol="0">
            <a:spAutoFit/>
          </a:bodyPr>
          <a:lstStyle/>
          <a:p>
            <a:r>
              <a:rPr lang="en-US" sz="1600" b="1" i="1" dirty="0">
                <a:solidFill>
                  <a:srgbClr val="3C3C3B"/>
                </a:solidFill>
                <a:latin typeface="Arial" panose="020B0604020202020204" pitchFamily="34" charset="0"/>
                <a:cs typeface="Arial" panose="020B0604020202020204" pitchFamily="34" charset="0"/>
              </a:rPr>
              <a:t>CPSTs:</a:t>
            </a:r>
            <a:r>
              <a:rPr lang="en-US" sz="1600" b="1" i="1" baseline="0" dirty="0">
                <a:solidFill>
                  <a:srgbClr val="3C3C3B"/>
                </a:solidFill>
                <a:latin typeface="Arial" panose="020B0604020202020204" pitchFamily="34" charset="0"/>
                <a:cs typeface="Arial" panose="020B0604020202020204" pitchFamily="34" charset="0"/>
              </a:rPr>
              <a:t> </a:t>
            </a:r>
            <a:r>
              <a:rPr lang="en-US" sz="1600" b="1" i="1" dirty="0">
                <a:solidFill>
                  <a:srgbClr val="3C3C3B"/>
                </a:solidFill>
                <a:latin typeface="Arial" panose="020B0604020202020204" pitchFamily="34" charset="0"/>
                <a:cs typeface="Arial" panose="020B0604020202020204" pitchFamily="34" charset="0"/>
              </a:rPr>
              <a:t>carseatcheckform</a:t>
            </a:r>
            <a:r>
              <a:rPr lang="en-US" sz="1600" b="1" i="1" baseline="0" dirty="0">
                <a:solidFill>
                  <a:srgbClr val="3C3C3B"/>
                </a:solidFill>
                <a:latin typeface="Arial" panose="020B0604020202020204" pitchFamily="34" charset="0"/>
                <a:cs typeface="Arial" panose="020B0604020202020204" pitchFamily="34" charset="0"/>
              </a:rPr>
              <a:t>.org</a:t>
            </a:r>
          </a:p>
          <a:p>
            <a:r>
              <a:rPr lang="en-US" sz="1600" b="1" i="1" baseline="0" dirty="0">
                <a:solidFill>
                  <a:srgbClr val="3C3C3B"/>
                </a:solidFill>
                <a:latin typeface="Arial" panose="020B0604020202020204" pitchFamily="34" charset="0"/>
                <a:cs typeface="Arial" panose="020B0604020202020204" pitchFamily="34" charset="0"/>
              </a:rPr>
              <a:t>Public: </a:t>
            </a:r>
            <a:r>
              <a:rPr lang="en-US" sz="1600" b="1" i="1" dirty="0">
                <a:solidFill>
                  <a:srgbClr val="3C3C3B"/>
                </a:solidFill>
                <a:latin typeface="Arial" panose="020B0604020202020204" pitchFamily="34" charset="0"/>
                <a:cs typeface="Arial" panose="020B0604020202020204" pitchFamily="34" charset="0"/>
              </a:rPr>
              <a:t>cpsboard.org/NDCF </a:t>
            </a:r>
          </a:p>
        </p:txBody>
      </p:sp>
    </p:spTree>
    <p:extLst>
      <p:ext uri="{BB962C8B-B14F-4D97-AF65-F5344CB8AC3E}">
        <p14:creationId xmlns:p14="http://schemas.microsoft.com/office/powerpoint/2010/main" val="234649285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5400" b="1" kern="1200" dirty="0">
                <a:solidFill>
                  <a:srgbClr val="3C3C3B"/>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344AC-7A2B-4C02-9FB0-CC8AB5127B22}" type="datetime1">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7" name="Google Shape;44;p8"/>
          <p:cNvSpPr/>
          <p:nvPr userDrawn="1"/>
        </p:nvSpPr>
        <p:spPr>
          <a:xfrm rot="9387396" flipH="1">
            <a:off x="10372656" y="-429767"/>
            <a:ext cx="1802529" cy="180252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rgbClr val="7CA6BF"/>
          </a:solidFill>
          <a:ln>
            <a:noFill/>
          </a:ln>
        </p:spPr>
        <p:txBody>
          <a:bodyPr spcFirstLastPara="1" wrap="square" lIns="91425" tIns="91425" rIns="91425" bIns="91425" anchor="ctr" anchorCtr="0">
            <a:no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p2"/>
          <p:cNvSpPr/>
          <p:nvPr userDrawn="1"/>
        </p:nvSpPr>
        <p:spPr>
          <a:xfrm rot="16200000">
            <a:off x="-16523" y="5029200"/>
            <a:ext cx="1828800" cy="1828800"/>
          </a:xfrm>
          <a:custGeom>
            <a:avLst/>
            <a:gdLst/>
            <a:ahLst/>
            <a:cxnLst/>
            <a:rect l="l" t="t" r="r" b="b"/>
            <a:pathLst>
              <a:path w="23248" h="23247" extrusionOk="0">
                <a:moveTo>
                  <a:pt x="1" y="0"/>
                </a:moveTo>
                <a:lnTo>
                  <a:pt x="1" y="23247"/>
                </a:lnTo>
                <a:cubicBezTo>
                  <a:pt x="12783" y="23247"/>
                  <a:pt x="23247" y="12849"/>
                  <a:pt x="23247" y="0"/>
                </a:cubicBezTo>
                <a:close/>
              </a:path>
            </a:pathLst>
          </a:custGeom>
          <a:solidFill>
            <a:srgbClr val="00497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667" y="5561305"/>
            <a:ext cx="1193139" cy="1165427"/>
          </a:xfrm>
          <a:prstGeom prst="rect">
            <a:avLst/>
          </a:prstGeom>
        </p:spPr>
      </p:pic>
      <p:sp>
        <p:nvSpPr>
          <p:cNvPr id="10" name="TextBox 9"/>
          <p:cNvSpPr txBox="1"/>
          <p:nvPr userDrawn="1"/>
        </p:nvSpPr>
        <p:spPr>
          <a:xfrm>
            <a:off x="-164714" y="6176965"/>
            <a:ext cx="12208523" cy="584775"/>
          </a:xfrm>
          <a:prstGeom prst="rect">
            <a:avLst/>
          </a:prstGeom>
          <a:noFill/>
        </p:spPr>
        <p:txBody>
          <a:bodyPr wrap="square" rtlCol="0">
            <a:spAutoFit/>
          </a:bodyPr>
          <a:lstStyle/>
          <a:p>
            <a:pPr algn="ctr"/>
            <a:r>
              <a:rPr lang="en-US" sz="1600" b="1" i="1" dirty="0">
                <a:solidFill>
                  <a:srgbClr val="3C3C3B"/>
                </a:solidFill>
                <a:latin typeface="Arial" panose="020B0604020202020204" pitchFamily="34" charset="0"/>
                <a:cs typeface="Arial" panose="020B0604020202020204" pitchFamily="34" charset="0"/>
              </a:rPr>
              <a:t>CPSTs:</a:t>
            </a:r>
            <a:r>
              <a:rPr lang="en-US" sz="1600" b="1" i="1" baseline="0" dirty="0">
                <a:solidFill>
                  <a:srgbClr val="3C3C3B"/>
                </a:solidFill>
                <a:latin typeface="Arial" panose="020B0604020202020204" pitchFamily="34" charset="0"/>
                <a:cs typeface="Arial" panose="020B0604020202020204" pitchFamily="34" charset="0"/>
              </a:rPr>
              <a:t> </a:t>
            </a:r>
            <a:r>
              <a:rPr lang="en-US" sz="1600" b="1" i="1" dirty="0">
                <a:solidFill>
                  <a:srgbClr val="3C3C3B"/>
                </a:solidFill>
                <a:latin typeface="Arial" panose="020B0604020202020204" pitchFamily="34" charset="0"/>
                <a:cs typeface="Arial" panose="020B0604020202020204" pitchFamily="34" charset="0"/>
              </a:rPr>
              <a:t>carseatcheckform</a:t>
            </a:r>
            <a:r>
              <a:rPr lang="en-US" sz="1600" b="1" i="1" baseline="0" dirty="0">
                <a:solidFill>
                  <a:srgbClr val="3C3C3B"/>
                </a:solidFill>
                <a:latin typeface="Arial" panose="020B0604020202020204" pitchFamily="34" charset="0"/>
                <a:cs typeface="Arial" panose="020B0604020202020204" pitchFamily="34" charset="0"/>
              </a:rPr>
              <a:t>.org</a:t>
            </a:r>
          </a:p>
          <a:p>
            <a:pPr algn="ctr"/>
            <a:r>
              <a:rPr lang="en-US" sz="1600" b="1" i="1" baseline="0" dirty="0">
                <a:solidFill>
                  <a:srgbClr val="3C3C3B"/>
                </a:solidFill>
                <a:latin typeface="Arial" panose="020B0604020202020204" pitchFamily="34" charset="0"/>
                <a:cs typeface="Arial" panose="020B0604020202020204" pitchFamily="34" charset="0"/>
              </a:rPr>
              <a:t>Public: </a:t>
            </a:r>
            <a:r>
              <a:rPr lang="en-US" sz="1600" b="1" i="1" dirty="0">
                <a:solidFill>
                  <a:srgbClr val="3C3C3B"/>
                </a:solidFill>
                <a:latin typeface="Arial" panose="020B0604020202020204" pitchFamily="34" charset="0"/>
                <a:cs typeface="Arial" panose="020B0604020202020204" pitchFamily="34" charset="0"/>
              </a:rPr>
              <a:t>cpsboard.org/NDCF </a:t>
            </a:r>
          </a:p>
        </p:txBody>
      </p:sp>
    </p:spTree>
    <p:extLst>
      <p:ext uri="{BB962C8B-B14F-4D97-AF65-F5344CB8AC3E}">
        <p14:creationId xmlns:p14="http://schemas.microsoft.com/office/powerpoint/2010/main" val="35583466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westat.com/"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png"/><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5CF48-F3D1-4008-A2A3-10556D492621}" type="datetime1">
              <a:rPr lang="en-US" smtClean="0"/>
              <a:t>11/8/2021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42E1D-94D0-4C55-B1DD-A28B122FA8E2}" type="slidenum">
              <a:rPr lang="en-US" smtClean="0"/>
              <a:pPr/>
              <a:t>‹#›</a:t>
            </a:fld>
            <a:endParaRPr lang="en-US" dirty="0"/>
          </a:p>
        </p:txBody>
      </p:sp>
      <p:sp>
        <p:nvSpPr>
          <p:cNvPr id="7" name="Rectangle 6" descr="&quot; &quot;">
            <a:extLst>
              <a:ext uri="{FF2B5EF4-FFF2-40B4-BE49-F238E27FC236}">
                <a16:creationId xmlns:a16="http://schemas.microsoft.com/office/drawing/2014/main" id="{D9C75A97-2C6D-5548-9CE6-5FABA4E3BADF}"/>
              </a:ext>
            </a:extLst>
          </p:cNvPr>
          <p:cNvSpPr/>
          <p:nvPr userDrawn="1"/>
        </p:nvSpPr>
        <p:spPr>
          <a:xfrm>
            <a:off x="1" y="1"/>
            <a:ext cx="12191999" cy="941188"/>
          </a:xfrm>
          <a:prstGeom prst="rect">
            <a:avLst/>
          </a:prstGeom>
          <a:gradFill flip="none" rotWithShape="1">
            <a:gsLst>
              <a:gs pos="75000">
                <a:srgbClr val="073C72"/>
              </a:gs>
              <a:gs pos="0">
                <a:srgbClr val="073C72"/>
              </a:gs>
              <a:gs pos="100000">
                <a:srgbClr val="008D9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 name="Straight Connector 7" descr="&quot; &quot;">
            <a:extLst>
              <a:ext uri="{FF2B5EF4-FFF2-40B4-BE49-F238E27FC236}">
                <a16:creationId xmlns:a16="http://schemas.microsoft.com/office/drawing/2014/main" id="{70064890-3E76-1843-BBB2-112D3E03584E}"/>
              </a:ext>
            </a:extLst>
          </p:cNvPr>
          <p:cNvCxnSpPr/>
          <p:nvPr userDrawn="1"/>
        </p:nvCxnSpPr>
        <p:spPr>
          <a:xfrm>
            <a:off x="11317648" y="6464336"/>
            <a:ext cx="0" cy="452033"/>
          </a:xfrm>
          <a:prstGeom prst="line">
            <a:avLst/>
          </a:prstGeom>
          <a:ln w="9525">
            <a:solidFill>
              <a:srgbClr val="008799"/>
            </a:solidFill>
          </a:ln>
        </p:spPr>
        <p:style>
          <a:lnRef idx="1">
            <a:schemeClr val="accent1"/>
          </a:lnRef>
          <a:fillRef idx="0">
            <a:schemeClr val="accent1"/>
          </a:fillRef>
          <a:effectRef idx="0">
            <a:schemeClr val="accent1"/>
          </a:effectRef>
          <a:fontRef idx="minor">
            <a:schemeClr val="tx1"/>
          </a:fontRef>
        </p:style>
      </p:cxnSp>
      <p:pic>
        <p:nvPicPr>
          <p:cNvPr id="9" name="Picture 8" descr="&quot; &quot;">
            <a:hlinkClick r:id="rId15" tooltip="Westat Home Page"/>
            <a:extLst>
              <a:ext uri="{FF2B5EF4-FFF2-40B4-BE49-F238E27FC236}">
                <a16:creationId xmlns:a16="http://schemas.microsoft.com/office/drawing/2014/main" id="{0F6AD87D-4964-D944-8F31-D9BF6E508A1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03363" y="6475600"/>
            <a:ext cx="1435176" cy="226336"/>
          </a:xfrm>
          <a:prstGeom prst="rect">
            <a:avLst/>
          </a:prstGeom>
        </p:spPr>
      </p:pic>
    </p:spTree>
    <p:extLst>
      <p:ext uri="{BB962C8B-B14F-4D97-AF65-F5344CB8AC3E}">
        <p14:creationId xmlns:p14="http://schemas.microsoft.com/office/powerpoint/2010/main" val="2844863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660">
          <p15:clr>
            <a:srgbClr val="F26B43"/>
          </p15:clr>
        </p15:guide>
        <p15:guide id="3" orient="horz" pos="1620">
          <p15:clr>
            <a:srgbClr val="F26B43"/>
          </p15:clr>
        </p15:guide>
        <p15:guide id="4" orient="horz" pos="3132">
          <p15:clr>
            <a:srgbClr val="F26B43"/>
          </p15:clr>
        </p15:guide>
        <p15:guide id="5" pos="4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0" y="6492875"/>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492875"/>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9448800" y="6492875"/>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pic>
        <p:nvPicPr>
          <p:cNvPr id="56" name="Google Shape;56;p13"/>
          <p:cNvPicPr preferRelativeResize="0"/>
          <p:nvPr/>
        </p:nvPicPr>
        <p:blipFill rotWithShape="1">
          <a:blip r:embed="rId10">
            <a:alphaModFix/>
          </a:blip>
          <a:srcRect/>
          <a:stretch/>
        </p:blipFill>
        <p:spPr>
          <a:xfrm>
            <a:off x="-2" y="0"/>
            <a:ext cx="12192003" cy="180976"/>
          </a:xfrm>
          <a:prstGeom prst="rect">
            <a:avLst/>
          </a:prstGeom>
          <a:noFill/>
          <a:ln>
            <a:noFill/>
          </a:ln>
        </p:spPr>
      </p:pic>
      <p:pic>
        <p:nvPicPr>
          <p:cNvPr id="57" name="Google Shape;57;p13"/>
          <p:cNvPicPr preferRelativeResize="0"/>
          <p:nvPr/>
        </p:nvPicPr>
        <p:blipFill rotWithShape="1">
          <a:blip r:embed="rId11">
            <a:alphaModFix/>
          </a:blip>
          <a:srcRect l="10025" t="6771" r="9040" b="3274"/>
          <a:stretch/>
        </p:blipFill>
        <p:spPr>
          <a:xfrm>
            <a:off x="11178595" y="0"/>
            <a:ext cx="707299" cy="1050925"/>
          </a:xfrm>
          <a:prstGeom prst="rect">
            <a:avLst/>
          </a:prstGeom>
          <a:noFill/>
          <a:ln>
            <a:noFill/>
          </a:ln>
        </p:spPr>
      </p:pic>
    </p:spTree>
    <p:extLst>
      <p:ext uri="{BB962C8B-B14F-4D97-AF65-F5344CB8AC3E}">
        <p14:creationId xmlns:p14="http://schemas.microsoft.com/office/powerpoint/2010/main" val="1688356643"/>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image" Target="../media/image15.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comments" Target="../comments/comment2.xml"/><Relationship Id="rId5" Type="http://schemas.openxmlformats.org/officeDocument/2006/relationships/image" Target="../media/image19.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0.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1.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2.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3.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4.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9.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9.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comments" Target="../comments/commen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9.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4734" y="1471239"/>
            <a:ext cx="9144000" cy="2015941"/>
          </a:xfrm>
        </p:spPr>
        <p:txBody>
          <a:bodyPr>
            <a:normAutofit/>
          </a:bodyPr>
          <a:lstStyle/>
          <a:p>
            <a:r>
              <a:rPr lang="en-US" dirty="0"/>
              <a:t>New Results &amp; Tools from the NDCF</a:t>
            </a:r>
          </a:p>
        </p:txBody>
      </p:sp>
      <p:sp>
        <p:nvSpPr>
          <p:cNvPr id="3" name="Subtitle 2"/>
          <p:cNvSpPr>
            <a:spLocks noGrp="1"/>
          </p:cNvSpPr>
          <p:nvPr>
            <p:ph type="subTitle" idx="1"/>
          </p:nvPr>
        </p:nvSpPr>
        <p:spPr>
          <a:xfrm>
            <a:off x="570270" y="4267200"/>
            <a:ext cx="11012129" cy="1573161"/>
          </a:xfrm>
        </p:spPr>
        <p:txBody>
          <a:bodyPr>
            <a:normAutofit/>
          </a:bodyPr>
          <a:lstStyle/>
          <a:p>
            <a:r>
              <a:rPr lang="en-US" dirty="0"/>
              <a:t>Adele Polson, Westat and Casey Brennan, AAA</a:t>
            </a:r>
          </a:p>
        </p:txBody>
      </p:sp>
      <p:pic>
        <p:nvPicPr>
          <p:cNvPr id="4" name="Audio 3">
            <a:hlinkClick r:id="" action="ppaction://media"/>
            <a:extLst>
              <a:ext uri="{FF2B5EF4-FFF2-40B4-BE49-F238E27FC236}">
                <a16:creationId xmlns:a16="http://schemas.microsoft.com/office/drawing/2014/main" id="{824060FF-D236-491D-B6C3-33295CC3E7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40058349"/>
      </p:ext>
    </p:extLst>
  </p:cSld>
  <p:clrMapOvr>
    <a:masterClrMapping/>
  </p:clrMapOvr>
  <mc:AlternateContent xmlns:mc="http://schemas.openxmlformats.org/markup-compatibility/2006">
    <mc:Choice xmlns:p14="http://schemas.microsoft.com/office/powerpoint/2010/main" Requires="p14">
      <p:transition p14:dur="10" advTm="13058">
        <p:fade/>
      </p:transition>
    </mc:Choice>
    <mc:Fallback>
      <p:transition advTm="130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838200" y="1690688"/>
            <a:ext cx="10515600" cy="4351339"/>
          </a:xfrm>
        </p:spPr>
        <p:txBody>
          <a:bodyPr>
            <a:normAutofit/>
          </a:bodyPr>
          <a:lstStyle/>
          <a:p>
            <a:r>
              <a:rPr lang="en-US" sz="3600" dirty="0"/>
              <a:t>Preliminary findings show NDCF is more comprehensive and more internally consistent</a:t>
            </a:r>
          </a:p>
          <a:p>
            <a:r>
              <a:rPr lang="en-US" sz="3600" dirty="0"/>
              <a:t>Continuing to compare paper forms to the NDCF</a:t>
            </a:r>
          </a:p>
          <a:p>
            <a:pPr lvl="1"/>
            <a:r>
              <a:rPr lang="en-US" sz="3200" dirty="0"/>
              <a:t>Will provide more details in future presentations</a:t>
            </a:r>
          </a:p>
        </p:txBody>
      </p:sp>
      <p:grpSp>
        <p:nvGrpSpPr>
          <p:cNvPr id="5" name="Group 4"/>
          <p:cNvGrpSpPr/>
          <p:nvPr/>
        </p:nvGrpSpPr>
        <p:grpSpPr>
          <a:xfrm>
            <a:off x="7203167" y="3564295"/>
            <a:ext cx="4988833" cy="3592285"/>
            <a:chOff x="4012161" y="3265715"/>
            <a:chExt cx="4988833" cy="3592285"/>
          </a:xfrm>
        </p:grpSpPr>
        <p:pic>
          <p:nvPicPr>
            <p:cNvPr id="3074" name="Picture 2" descr="168,406 BEST Scale Balance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161" y="3739978"/>
              <a:ext cx="4988833" cy="3118022"/>
            </a:xfrm>
            <a:prstGeom prst="rect">
              <a:avLst/>
            </a:prstGeom>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7991" y="3265715"/>
              <a:ext cx="1192292" cy="1164600"/>
            </a:xfrm>
            <a:prstGeom prst="rect">
              <a:avLst/>
            </a:prstGeom>
          </p:spPr>
        </p:pic>
      </p:grpSp>
      <p:sp>
        <p:nvSpPr>
          <p:cNvPr id="8" name="Rectangle 7"/>
          <p:cNvSpPr/>
          <p:nvPr/>
        </p:nvSpPr>
        <p:spPr>
          <a:xfrm>
            <a:off x="4180114" y="5896947"/>
            <a:ext cx="3582955" cy="96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7"/>
          <p:cNvPicPr>
            <a:picLocks noChangeAspect="1"/>
          </p:cNvPicPr>
          <p:nvPr/>
        </p:nvPicPr>
        <p:blipFill>
          <a:blip r:embed="rId7"/>
          <a:srcRect l="7105" r="7105"/>
          <a:stretch>
            <a:fillRect/>
          </a:stretch>
        </p:blipFill>
        <p:spPr>
          <a:xfrm>
            <a:off x="7763069" y="4146595"/>
            <a:ext cx="987161" cy="1201007"/>
          </a:xfrm>
          <a:prstGeom prst="rect">
            <a:avLst/>
          </a:prstGeom>
          <a:ln w="19050">
            <a:solidFill>
              <a:schemeClr val="tx1"/>
            </a:solidFill>
          </a:ln>
          <a:effectLst>
            <a:outerShdw blurRad="50800" dist="38100" dir="2700000" algn="tl" rotWithShape="0">
              <a:prstClr val="black">
                <a:alpha val="40000"/>
              </a:prstClr>
            </a:outerShdw>
          </a:effectLst>
        </p:spPr>
      </p:pic>
      <p:pic>
        <p:nvPicPr>
          <p:cNvPr id="10" name="Audio 9">
            <a:hlinkClick r:id="" action="ppaction://media"/>
            <a:extLst>
              <a:ext uri="{FF2B5EF4-FFF2-40B4-BE49-F238E27FC236}">
                <a16:creationId xmlns:a16="http://schemas.microsoft.com/office/drawing/2014/main" id="{36608871-098B-414F-8C28-66F29A2D14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84681634"/>
      </p:ext>
    </p:extLst>
  </p:cSld>
  <p:clrMapOvr>
    <a:masterClrMapping/>
  </p:clrMapOvr>
  <mc:AlternateContent xmlns:mc="http://schemas.openxmlformats.org/markup-compatibility/2006">
    <mc:Choice xmlns:p14="http://schemas.microsoft.com/office/powerpoint/2010/main" Requires="p14">
      <p:transition p14:dur="10" advTm="13894">
        <p:fade/>
      </p:transition>
    </mc:Choice>
    <mc:Fallback>
      <p:transition advTm="138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In-Depth Analysis</a:t>
            </a:r>
          </a:p>
        </p:txBody>
      </p:sp>
      <p:sp>
        <p:nvSpPr>
          <p:cNvPr id="3" name="Content Placeholder 2"/>
          <p:cNvSpPr>
            <a:spLocks noGrp="1"/>
          </p:cNvSpPr>
          <p:nvPr>
            <p:ph idx="1"/>
          </p:nvPr>
        </p:nvSpPr>
        <p:spPr/>
        <p:txBody>
          <a:bodyPr>
            <a:normAutofit/>
          </a:bodyPr>
          <a:lstStyle/>
          <a:p>
            <a:pPr defTabSz="1219170">
              <a:buClr>
                <a:srgbClr val="000000"/>
              </a:buClr>
            </a:pPr>
            <a:r>
              <a:rPr lang="en-US" sz="3600" dirty="0">
                <a:sym typeface="Arial"/>
              </a:rPr>
              <a:t>41,000+ records gathered since the launch of the NDCF, providing significant national data to inform the public</a:t>
            </a:r>
          </a:p>
          <a:p>
            <a:pPr lvl="1" defTabSz="1219170">
              <a:buClr>
                <a:srgbClr val="000000"/>
              </a:buClr>
            </a:pPr>
            <a:r>
              <a:rPr lang="en-US" kern="0" dirty="0">
                <a:solidFill>
                  <a:srgbClr val="000000"/>
                </a:solidFill>
                <a:latin typeface="Arial"/>
                <a:cs typeface="Arial"/>
                <a:sym typeface="Arial"/>
              </a:rPr>
              <a:t>NDCF inspections between July 1, 2018, and June 1, 2021</a:t>
            </a:r>
          </a:p>
          <a:p>
            <a:pPr defTabSz="1219170">
              <a:buClr>
                <a:srgbClr val="000000"/>
              </a:buClr>
            </a:pPr>
            <a:endParaRPr lang="en-US" sz="3600" dirty="0">
              <a:sym typeface="Arial"/>
            </a:endParaRPr>
          </a:p>
        </p:txBody>
      </p:sp>
      <p:pic>
        <p:nvPicPr>
          <p:cNvPr id="7" name="Audio 6">
            <a:hlinkClick r:id="" action="ppaction://media"/>
            <a:extLst>
              <a:ext uri="{FF2B5EF4-FFF2-40B4-BE49-F238E27FC236}">
                <a16:creationId xmlns:a16="http://schemas.microsoft.com/office/drawing/2014/main" id="{992927C0-B0F4-47DB-8717-D76B7A9E9B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16086679"/>
      </p:ext>
    </p:extLst>
  </p:cSld>
  <p:clrMapOvr>
    <a:masterClrMapping/>
  </p:clrMapOvr>
  <mc:AlternateContent xmlns:mc="http://schemas.openxmlformats.org/markup-compatibility/2006">
    <mc:Choice xmlns:p14="http://schemas.microsoft.com/office/powerpoint/2010/main" Requires="p14">
      <p:transition p14:dur="10" advTm="31183">
        <p:fade/>
      </p:transition>
    </mc:Choice>
    <mc:Fallback>
      <p:transition advTm="31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Add-On Survey</a:t>
            </a:r>
          </a:p>
        </p:txBody>
      </p:sp>
      <p:sp>
        <p:nvSpPr>
          <p:cNvPr id="3" name="Content Placeholder 2"/>
          <p:cNvSpPr>
            <a:spLocks noGrp="1"/>
          </p:cNvSpPr>
          <p:nvPr>
            <p:ph idx="1"/>
          </p:nvPr>
        </p:nvSpPr>
        <p:spPr/>
        <p:txBody>
          <a:bodyPr>
            <a:normAutofit/>
          </a:bodyPr>
          <a:lstStyle/>
          <a:p>
            <a:pPr>
              <a:lnSpc>
                <a:spcPct val="100000"/>
              </a:lnSpc>
              <a:spcBef>
                <a:spcPts val="0"/>
              </a:spcBef>
            </a:pPr>
            <a:r>
              <a:rPr lang="en-US" sz="3600" dirty="0"/>
              <a:t>NDCF captures data from caregivers who actively sought out a nationally certified Child Passenger Safety Technician, vs. an observational study</a:t>
            </a:r>
            <a:endParaRPr lang="en-US" sz="2400" dirty="0">
              <a:solidFill>
                <a:schemeClr val="dk1"/>
              </a:solidFill>
            </a:endParaRPr>
          </a:p>
          <a:p>
            <a:pPr defTabSz="1219170">
              <a:buClr>
                <a:srgbClr val="000000"/>
              </a:buClr>
            </a:pPr>
            <a:r>
              <a:rPr lang="en-US" sz="3600" dirty="0">
                <a:sym typeface="Arial"/>
              </a:rPr>
              <a:t>Supplemented NDCF with a nationally representative survey of Americans, fielded by </a:t>
            </a:r>
            <a:r>
              <a:rPr lang="en-US" sz="3600" dirty="0" err="1">
                <a:sym typeface="Arial"/>
              </a:rPr>
              <a:t>Ipsos</a:t>
            </a:r>
            <a:endParaRPr lang="en-US" sz="3600" dirty="0">
              <a:sym typeface="Arial"/>
            </a:endParaRPr>
          </a:p>
          <a:p>
            <a:pPr lvl="1" defTabSz="1219170">
              <a:buClr>
                <a:srgbClr val="000000"/>
              </a:buClr>
            </a:pPr>
            <a:r>
              <a:rPr lang="en-US" kern="0" dirty="0">
                <a:solidFill>
                  <a:srgbClr val="000000"/>
                </a:solidFill>
                <a:latin typeface="Arial"/>
                <a:cs typeface="Arial"/>
                <a:sym typeface="Arial"/>
              </a:rPr>
              <a:t>Survey of 1,500 adults, including 805 with children 17 years of age or younger living at home</a:t>
            </a:r>
          </a:p>
          <a:p>
            <a:pPr lvl="1" defTabSz="1219170">
              <a:buClr>
                <a:srgbClr val="000000"/>
              </a:buClr>
            </a:pPr>
            <a:r>
              <a:rPr lang="en-US" kern="0" dirty="0">
                <a:solidFill>
                  <a:srgbClr val="000000"/>
                </a:solidFill>
                <a:latin typeface="Arial"/>
                <a:cs typeface="Arial"/>
                <a:sym typeface="Arial"/>
              </a:rPr>
              <a:t>July 30-Aug. 2, 2021</a:t>
            </a:r>
          </a:p>
          <a:p>
            <a:endParaRPr lang="en-US" sz="2400" dirty="0"/>
          </a:p>
        </p:txBody>
      </p:sp>
      <p:pic>
        <p:nvPicPr>
          <p:cNvPr id="5" name="Audio 4">
            <a:hlinkClick r:id="" action="ppaction://media"/>
            <a:extLst>
              <a:ext uri="{FF2B5EF4-FFF2-40B4-BE49-F238E27FC236}">
                <a16:creationId xmlns:a16="http://schemas.microsoft.com/office/drawing/2014/main" id="{0B35CE34-A8FF-4543-A0F6-7453583F8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08193315"/>
      </p:ext>
    </p:extLst>
  </p:cSld>
  <p:clrMapOvr>
    <a:masterClrMapping/>
  </p:clrMapOvr>
  <mc:AlternateContent xmlns:mc="http://schemas.openxmlformats.org/markup-compatibility/2006">
    <mc:Choice xmlns:p14="http://schemas.microsoft.com/office/powerpoint/2010/main" Requires="p14">
      <p:transition p14:dur="10" advTm="47339">
        <p:fade/>
      </p:transition>
    </mc:Choice>
    <mc:Fallback>
      <p:transition advTm="47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2"/>
          <p:cNvPicPr preferRelativeResize="0"/>
          <p:nvPr/>
        </p:nvPicPr>
        <p:blipFill rotWithShape="1">
          <a:blip r:embed="rId3">
            <a:alphaModFix/>
          </a:blip>
          <a:srcRect/>
          <a:stretch/>
        </p:blipFill>
        <p:spPr>
          <a:xfrm>
            <a:off x="-2" y="0"/>
            <a:ext cx="12192003" cy="180976"/>
          </a:xfrm>
          <a:prstGeom prst="rect">
            <a:avLst/>
          </a:prstGeom>
          <a:noFill/>
          <a:ln>
            <a:noFill/>
          </a:ln>
        </p:spPr>
      </p:pic>
      <p:pic>
        <p:nvPicPr>
          <p:cNvPr id="132" name="Google Shape;132;p22"/>
          <p:cNvPicPr preferRelativeResize="0"/>
          <p:nvPr/>
        </p:nvPicPr>
        <p:blipFill rotWithShape="1">
          <a:blip r:embed="rId4">
            <a:alphaModFix/>
          </a:blip>
          <a:srcRect l="10027" t="6773" r="9040" b="3274"/>
          <a:stretch/>
        </p:blipFill>
        <p:spPr>
          <a:xfrm>
            <a:off x="11178595" y="0"/>
            <a:ext cx="707299" cy="1050925"/>
          </a:xfrm>
          <a:prstGeom prst="rect">
            <a:avLst/>
          </a:prstGeom>
          <a:noFill/>
          <a:ln>
            <a:noFill/>
          </a:ln>
        </p:spPr>
      </p:pic>
      <p:sp>
        <p:nvSpPr>
          <p:cNvPr id="133" name="Google Shape;133;p22"/>
          <p:cNvSpPr txBox="1"/>
          <p:nvPr/>
        </p:nvSpPr>
        <p:spPr>
          <a:xfrm>
            <a:off x="450399" y="531119"/>
            <a:ext cx="10881600" cy="644000"/>
          </a:xfrm>
          <a:prstGeom prst="rect">
            <a:avLst/>
          </a:prstGeom>
          <a:noFill/>
          <a:ln>
            <a:noFill/>
          </a:ln>
        </p:spPr>
        <p:txBody>
          <a:bodyPr spcFirstLastPara="1" wrap="square" lIns="91433" tIns="45700" rIns="91433" bIns="45700" anchor="b" anchorCtr="0">
            <a:normAutofit/>
          </a:bodyPr>
          <a:lstStyle/>
          <a:p>
            <a:pPr defTabSz="1219170">
              <a:lnSpc>
                <a:spcPct val="90000"/>
              </a:lnSpc>
              <a:buClr>
                <a:srgbClr val="000000"/>
              </a:buClr>
              <a:buSzPts val="4500"/>
            </a:pPr>
            <a:r>
              <a:rPr lang="en" sz="3467" b="1" kern="0">
                <a:solidFill>
                  <a:srgbClr val="000000"/>
                </a:solidFill>
                <a:latin typeface="Arial"/>
                <a:cs typeface="Arial"/>
                <a:sym typeface="Arial"/>
              </a:rPr>
              <a:t>SURVEY FINDINGS</a:t>
            </a:r>
            <a:endParaRPr sz="1867" kern="0">
              <a:solidFill>
                <a:srgbClr val="000000"/>
              </a:solidFill>
              <a:latin typeface="Arial"/>
              <a:cs typeface="Arial"/>
              <a:sym typeface="Arial"/>
            </a:endParaRPr>
          </a:p>
        </p:txBody>
      </p:sp>
      <p:sp>
        <p:nvSpPr>
          <p:cNvPr id="134" name="Google Shape;134;p22"/>
          <p:cNvSpPr txBox="1"/>
          <p:nvPr/>
        </p:nvSpPr>
        <p:spPr>
          <a:xfrm>
            <a:off x="450399" y="2009319"/>
            <a:ext cx="6280800" cy="3283601"/>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867" b="1" kern="0">
                <a:solidFill>
                  <a:srgbClr val="000000"/>
                </a:solidFill>
                <a:latin typeface="Arial"/>
                <a:cs typeface="Arial"/>
                <a:sym typeface="Arial"/>
              </a:rPr>
              <a:t>Most Americans are unaware that car crashes are the #1 safety issue for children.</a:t>
            </a:r>
            <a:br>
              <a:rPr lang="en" sz="1867" b="1" kern="0">
                <a:solidFill>
                  <a:srgbClr val="000000"/>
                </a:solidFill>
                <a:latin typeface="Arial"/>
                <a:cs typeface="Arial"/>
                <a:sym typeface="Arial"/>
              </a:rPr>
            </a:br>
            <a:endParaRPr sz="1867" kern="0">
              <a:solidFill>
                <a:srgbClr val="000000"/>
              </a:solidFill>
              <a:latin typeface="Arial"/>
              <a:cs typeface="Arial"/>
              <a:sym typeface="Arial"/>
            </a:endParaRPr>
          </a:p>
          <a:p>
            <a:pPr marL="380990" indent="-397923" defTabSz="1219170">
              <a:buClr>
                <a:srgbClr val="000000"/>
              </a:buClr>
              <a:buSzPts val="1400"/>
              <a:buFont typeface="Arial"/>
              <a:buChar char="•"/>
            </a:pPr>
            <a:r>
              <a:rPr lang="en" sz="1867" kern="0">
                <a:solidFill>
                  <a:srgbClr val="000000"/>
                </a:solidFill>
                <a:latin typeface="Arial"/>
                <a:cs typeface="Arial"/>
                <a:sym typeface="Arial"/>
              </a:rPr>
              <a:t>Only 25% of Americans correctly chose car crash as the leading cause of death and injury for children in the Ipsos survey.</a:t>
            </a:r>
            <a:br>
              <a:rPr lang="en" sz="1867" kern="0">
                <a:solidFill>
                  <a:srgbClr val="000000"/>
                </a:solidFill>
                <a:latin typeface="Arial"/>
                <a:cs typeface="Arial"/>
                <a:sym typeface="Arial"/>
              </a:rPr>
            </a:br>
            <a:endParaRPr sz="1867" kern="0">
              <a:solidFill>
                <a:srgbClr val="000000"/>
              </a:solidFill>
              <a:latin typeface="Arial"/>
              <a:cs typeface="Arial"/>
              <a:sym typeface="Arial"/>
            </a:endParaRPr>
          </a:p>
          <a:p>
            <a:pPr marL="380990" indent="-397923" defTabSz="1219170">
              <a:buClr>
                <a:srgbClr val="000000"/>
              </a:buClr>
              <a:buSzPts val="1400"/>
              <a:buFont typeface="Arial"/>
              <a:buChar char="•"/>
            </a:pPr>
            <a:r>
              <a:rPr lang="en" sz="1867" kern="0">
                <a:solidFill>
                  <a:srgbClr val="000000"/>
                </a:solidFill>
                <a:latin typeface="Arial"/>
                <a:cs typeface="Arial"/>
                <a:sym typeface="Arial"/>
              </a:rPr>
              <a:t>Approximately 183,000 children were injured in car crashes in 2018, or more than 500 injuries per day, according to NHTSA.</a:t>
            </a:r>
            <a:endParaRPr sz="1867" kern="0">
              <a:solidFill>
                <a:srgbClr val="000000"/>
              </a:solidFill>
              <a:latin typeface="Arial"/>
              <a:cs typeface="Arial"/>
              <a:sym typeface="Arial"/>
            </a:endParaRPr>
          </a:p>
          <a:p>
            <a:pPr marL="380990" indent="-262460" defTabSz="1219170">
              <a:buClr>
                <a:srgbClr val="000000"/>
              </a:buClr>
              <a:buSzPts val="1400"/>
            </a:pPr>
            <a:endParaRPr sz="1867" b="1" kern="0">
              <a:solidFill>
                <a:srgbClr val="000000"/>
              </a:solidFill>
              <a:latin typeface="Arial"/>
              <a:ea typeface="Arial"/>
              <a:cs typeface="Arial"/>
              <a:sym typeface="Arial"/>
            </a:endParaRPr>
          </a:p>
        </p:txBody>
      </p:sp>
      <p:pic>
        <p:nvPicPr>
          <p:cNvPr id="135" name="Google Shape;135;p22"/>
          <p:cNvPicPr preferRelativeResize="0"/>
          <p:nvPr/>
        </p:nvPicPr>
        <p:blipFill rotWithShape="1">
          <a:blip r:embed="rId5">
            <a:alphaModFix/>
          </a:blip>
          <a:srcRect l="13359" t="29187" b="6437"/>
          <a:stretch/>
        </p:blipFill>
        <p:spPr>
          <a:xfrm>
            <a:off x="7545525" y="1453000"/>
            <a:ext cx="4275161" cy="4764427"/>
          </a:xfrm>
          <a:prstGeom prst="rect">
            <a:avLst/>
          </a:prstGeom>
          <a:noFill/>
          <a:ln w="76200"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3712903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3"/>
          <p:cNvPicPr preferRelativeResize="0"/>
          <p:nvPr/>
        </p:nvPicPr>
        <p:blipFill rotWithShape="1">
          <a:blip r:embed="rId3">
            <a:alphaModFix/>
          </a:blip>
          <a:srcRect/>
          <a:stretch/>
        </p:blipFill>
        <p:spPr>
          <a:xfrm>
            <a:off x="-2" y="0"/>
            <a:ext cx="12192003" cy="180976"/>
          </a:xfrm>
          <a:prstGeom prst="rect">
            <a:avLst/>
          </a:prstGeom>
          <a:noFill/>
          <a:ln>
            <a:noFill/>
          </a:ln>
        </p:spPr>
      </p:pic>
      <p:pic>
        <p:nvPicPr>
          <p:cNvPr id="142" name="Google Shape;142;p23"/>
          <p:cNvPicPr preferRelativeResize="0"/>
          <p:nvPr/>
        </p:nvPicPr>
        <p:blipFill rotWithShape="1">
          <a:blip r:embed="rId4">
            <a:alphaModFix/>
          </a:blip>
          <a:srcRect l="10027" t="6773" r="9040" b="3274"/>
          <a:stretch/>
        </p:blipFill>
        <p:spPr>
          <a:xfrm>
            <a:off x="11178595" y="0"/>
            <a:ext cx="707299" cy="1050925"/>
          </a:xfrm>
          <a:prstGeom prst="rect">
            <a:avLst/>
          </a:prstGeom>
          <a:noFill/>
          <a:ln>
            <a:noFill/>
          </a:ln>
        </p:spPr>
      </p:pic>
      <p:sp>
        <p:nvSpPr>
          <p:cNvPr id="143" name="Google Shape;143;p23"/>
          <p:cNvSpPr txBox="1"/>
          <p:nvPr/>
        </p:nvSpPr>
        <p:spPr>
          <a:xfrm>
            <a:off x="450399" y="531119"/>
            <a:ext cx="10881600" cy="644000"/>
          </a:xfrm>
          <a:prstGeom prst="rect">
            <a:avLst/>
          </a:prstGeom>
          <a:noFill/>
          <a:ln>
            <a:noFill/>
          </a:ln>
        </p:spPr>
        <p:txBody>
          <a:bodyPr spcFirstLastPara="1" wrap="square" lIns="91433" tIns="45700" rIns="91433" bIns="45700" anchor="b" anchorCtr="0">
            <a:normAutofit/>
          </a:bodyPr>
          <a:lstStyle/>
          <a:p>
            <a:pPr defTabSz="1219170">
              <a:lnSpc>
                <a:spcPct val="90000"/>
              </a:lnSpc>
              <a:buClr>
                <a:srgbClr val="000000"/>
              </a:buClr>
              <a:buSzPts val="4500"/>
            </a:pPr>
            <a:r>
              <a:rPr lang="en" sz="3467" b="1" kern="0">
                <a:solidFill>
                  <a:srgbClr val="000000"/>
                </a:solidFill>
                <a:latin typeface="Arial"/>
                <a:cs typeface="Arial"/>
                <a:sym typeface="Arial"/>
              </a:rPr>
              <a:t>SURVEY FINDINGS</a:t>
            </a:r>
            <a:endParaRPr sz="1867" kern="0">
              <a:solidFill>
                <a:srgbClr val="000000"/>
              </a:solidFill>
              <a:latin typeface="Arial"/>
              <a:cs typeface="Arial"/>
              <a:sym typeface="Arial"/>
            </a:endParaRPr>
          </a:p>
        </p:txBody>
      </p:sp>
      <p:sp>
        <p:nvSpPr>
          <p:cNvPr id="144" name="Google Shape;144;p23"/>
          <p:cNvSpPr txBox="1"/>
          <p:nvPr/>
        </p:nvSpPr>
        <p:spPr>
          <a:xfrm>
            <a:off x="450399" y="2009319"/>
            <a:ext cx="6280800" cy="2421634"/>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867" b="1" kern="0">
                <a:solidFill>
                  <a:srgbClr val="000000"/>
                </a:solidFill>
                <a:latin typeface="Arial"/>
                <a:cs typeface="Arial"/>
                <a:sym typeface="Arial"/>
              </a:rPr>
              <a:t>Only 1 in 5 caregivers has their car seat checked:</a:t>
            </a:r>
            <a:br>
              <a:rPr lang="en" sz="1867" b="1" kern="0">
                <a:solidFill>
                  <a:srgbClr val="000000"/>
                </a:solidFill>
                <a:latin typeface="Arial"/>
                <a:cs typeface="Arial"/>
                <a:sym typeface="Arial"/>
              </a:rPr>
            </a:br>
            <a:endParaRPr sz="1867" b="1" kern="0">
              <a:solidFill>
                <a:srgbClr val="000000"/>
              </a:solidFill>
              <a:latin typeface="Arial"/>
              <a:cs typeface="Arial"/>
              <a:sym typeface="Arial"/>
            </a:endParaRPr>
          </a:p>
          <a:p>
            <a:pPr marL="380990" indent="-397923" defTabSz="1219170">
              <a:buClr>
                <a:srgbClr val="000000"/>
              </a:buClr>
              <a:buSzPts val="1400"/>
              <a:buFont typeface="Arial"/>
              <a:buChar char="•"/>
            </a:pPr>
            <a:r>
              <a:rPr lang="en" sz="1867" kern="0">
                <a:solidFill>
                  <a:srgbClr val="000000"/>
                </a:solidFill>
                <a:latin typeface="Arial"/>
                <a:cs typeface="Arial"/>
                <a:sym typeface="Arial"/>
              </a:rPr>
              <a:t>Only 21% caregivers seek expert help installing a car seat or securing a child in a car seat.</a:t>
            </a:r>
            <a:br>
              <a:rPr lang="en" sz="1867" kern="0">
                <a:solidFill>
                  <a:srgbClr val="000000"/>
                </a:solidFill>
                <a:latin typeface="Arial"/>
                <a:cs typeface="Arial"/>
                <a:sym typeface="Arial"/>
              </a:rPr>
            </a:br>
            <a:endParaRPr sz="1867" kern="0">
              <a:solidFill>
                <a:srgbClr val="000000"/>
              </a:solidFill>
              <a:latin typeface="Arial"/>
              <a:cs typeface="Arial"/>
              <a:sym typeface="Arial"/>
            </a:endParaRPr>
          </a:p>
          <a:p>
            <a:pPr marL="380990" indent="-397923" defTabSz="1219170">
              <a:buClr>
                <a:srgbClr val="000000"/>
              </a:buClr>
              <a:buSzPts val="1400"/>
              <a:buFont typeface="Arial"/>
              <a:buChar char="•"/>
            </a:pPr>
            <a:r>
              <a:rPr lang="en" sz="1867" kern="0">
                <a:solidFill>
                  <a:srgbClr val="000000"/>
                </a:solidFill>
                <a:latin typeface="Arial"/>
                <a:cs typeface="Arial"/>
                <a:sym typeface="Arial"/>
              </a:rPr>
              <a:t>Most caregivers are confident that their car seat is properly installed.</a:t>
            </a:r>
            <a:endParaRPr sz="1867" kern="0">
              <a:solidFill>
                <a:srgbClr val="000000"/>
              </a:solidFill>
              <a:latin typeface="Arial"/>
              <a:cs typeface="Arial"/>
              <a:sym typeface="Arial"/>
            </a:endParaRPr>
          </a:p>
          <a:p>
            <a:pPr marL="380990" indent="-262460" defTabSz="1219170">
              <a:buClr>
                <a:srgbClr val="000000"/>
              </a:buClr>
              <a:buSzPts val="1400"/>
            </a:pPr>
            <a:endParaRPr sz="1867" b="1" kern="0">
              <a:solidFill>
                <a:srgbClr val="000000"/>
              </a:solidFill>
              <a:latin typeface="Arial"/>
              <a:ea typeface="Arial"/>
              <a:cs typeface="Arial"/>
              <a:sym typeface="Arial"/>
            </a:endParaRPr>
          </a:p>
        </p:txBody>
      </p:sp>
      <p:sp>
        <p:nvSpPr>
          <p:cNvPr id="145" name="Google Shape;145;p23"/>
          <p:cNvSpPr txBox="1"/>
          <p:nvPr/>
        </p:nvSpPr>
        <p:spPr>
          <a:xfrm>
            <a:off x="590800" y="4801933"/>
            <a:ext cx="5505200" cy="143618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i="1" kern="0">
                <a:solidFill>
                  <a:srgbClr val="000000"/>
                </a:solidFill>
                <a:latin typeface="Arial"/>
                <a:cs typeface="Arial"/>
                <a:sym typeface="Arial"/>
              </a:rPr>
              <a:t>"Car crashes are the leading cause of injuries and deaths among children. This safety risk can be mitigated by the correct use of car seats and booster seats.”</a:t>
            </a:r>
            <a:endParaRPr sz="1600" i="1" kern="0">
              <a:solidFill>
                <a:srgbClr val="000000"/>
              </a:solidFill>
              <a:latin typeface="Arial"/>
              <a:cs typeface="Arial"/>
              <a:sym typeface="Arial"/>
            </a:endParaRPr>
          </a:p>
          <a:p>
            <a:pPr defTabSz="1219170">
              <a:buClr>
                <a:srgbClr val="000000"/>
              </a:buClr>
            </a:pPr>
            <a:endParaRPr sz="1600" kern="0">
              <a:solidFill>
                <a:srgbClr val="000000"/>
              </a:solidFill>
              <a:latin typeface="Arial"/>
              <a:cs typeface="Arial"/>
              <a:sym typeface="Arial"/>
            </a:endParaRPr>
          </a:p>
          <a:p>
            <a:pPr marL="609585" indent="-389457" algn="r" defTabSz="1219170">
              <a:buClr>
                <a:srgbClr val="000000"/>
              </a:buClr>
              <a:buSzPts val="1000"/>
              <a:buFont typeface="Arial"/>
              <a:buChar char="-"/>
            </a:pPr>
            <a:r>
              <a:rPr lang="en" sz="1333" kern="0">
                <a:solidFill>
                  <a:srgbClr val="000000"/>
                </a:solidFill>
                <a:latin typeface="Arial"/>
                <a:cs typeface="Arial"/>
                <a:sym typeface="Arial"/>
              </a:rPr>
              <a:t>Mark Chung, National Safety Council, VP Roadway Practice</a:t>
            </a:r>
            <a:endParaRPr sz="1333" kern="0">
              <a:solidFill>
                <a:srgbClr val="000000"/>
              </a:solidFill>
              <a:latin typeface="Arial"/>
              <a:cs typeface="Arial"/>
              <a:sym typeface="Arial"/>
            </a:endParaRPr>
          </a:p>
        </p:txBody>
      </p:sp>
      <p:pic>
        <p:nvPicPr>
          <p:cNvPr id="146" name="Google Shape;146;p23"/>
          <p:cNvPicPr preferRelativeResize="0"/>
          <p:nvPr/>
        </p:nvPicPr>
        <p:blipFill rotWithShape="1">
          <a:blip r:embed="rId5">
            <a:alphaModFix/>
          </a:blip>
          <a:srcRect/>
          <a:stretch/>
        </p:blipFill>
        <p:spPr>
          <a:xfrm>
            <a:off x="6934399" y="1638330"/>
            <a:ext cx="5054403" cy="3790801"/>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82989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4"/>
          <p:cNvPicPr preferRelativeResize="0"/>
          <p:nvPr/>
        </p:nvPicPr>
        <p:blipFill rotWithShape="1">
          <a:blip r:embed="rId3">
            <a:alphaModFix/>
          </a:blip>
          <a:srcRect/>
          <a:stretch/>
        </p:blipFill>
        <p:spPr>
          <a:xfrm>
            <a:off x="-2" y="0"/>
            <a:ext cx="12192003" cy="180976"/>
          </a:xfrm>
          <a:prstGeom prst="rect">
            <a:avLst/>
          </a:prstGeom>
          <a:noFill/>
          <a:ln>
            <a:noFill/>
          </a:ln>
        </p:spPr>
      </p:pic>
      <p:pic>
        <p:nvPicPr>
          <p:cNvPr id="153" name="Google Shape;153;p24"/>
          <p:cNvPicPr preferRelativeResize="0"/>
          <p:nvPr/>
        </p:nvPicPr>
        <p:blipFill rotWithShape="1">
          <a:blip r:embed="rId4">
            <a:alphaModFix/>
          </a:blip>
          <a:srcRect l="10027" t="6773" r="9040" b="3274"/>
          <a:stretch/>
        </p:blipFill>
        <p:spPr>
          <a:xfrm>
            <a:off x="11178595" y="0"/>
            <a:ext cx="707299" cy="1050925"/>
          </a:xfrm>
          <a:prstGeom prst="rect">
            <a:avLst/>
          </a:prstGeom>
          <a:noFill/>
          <a:ln>
            <a:noFill/>
          </a:ln>
        </p:spPr>
      </p:pic>
      <p:sp>
        <p:nvSpPr>
          <p:cNvPr id="154" name="Google Shape;154;p24"/>
          <p:cNvSpPr txBox="1"/>
          <p:nvPr/>
        </p:nvSpPr>
        <p:spPr>
          <a:xfrm>
            <a:off x="450399" y="531119"/>
            <a:ext cx="10881600" cy="644000"/>
          </a:xfrm>
          <a:prstGeom prst="rect">
            <a:avLst/>
          </a:prstGeom>
          <a:noFill/>
          <a:ln>
            <a:noFill/>
          </a:ln>
        </p:spPr>
        <p:txBody>
          <a:bodyPr spcFirstLastPara="1" wrap="square" lIns="91433" tIns="45700" rIns="91433" bIns="45700" anchor="b" anchorCtr="0">
            <a:normAutofit/>
          </a:bodyPr>
          <a:lstStyle/>
          <a:p>
            <a:pPr defTabSz="1219170">
              <a:lnSpc>
                <a:spcPct val="90000"/>
              </a:lnSpc>
              <a:buClr>
                <a:srgbClr val="000000"/>
              </a:buClr>
              <a:buSzPts val="4500"/>
            </a:pPr>
            <a:r>
              <a:rPr lang="en" sz="3467" b="1" kern="0">
                <a:solidFill>
                  <a:srgbClr val="000000"/>
                </a:solidFill>
                <a:latin typeface="Arial"/>
                <a:cs typeface="Arial"/>
                <a:sym typeface="Arial"/>
              </a:rPr>
              <a:t>STUDY FINDINGS</a:t>
            </a:r>
            <a:endParaRPr sz="1867" kern="0">
              <a:solidFill>
                <a:srgbClr val="000000"/>
              </a:solidFill>
              <a:latin typeface="Arial"/>
              <a:cs typeface="Arial"/>
              <a:sym typeface="Arial"/>
            </a:endParaRPr>
          </a:p>
        </p:txBody>
      </p:sp>
      <p:sp>
        <p:nvSpPr>
          <p:cNvPr id="155" name="Google Shape;155;p24"/>
          <p:cNvSpPr txBox="1"/>
          <p:nvPr/>
        </p:nvSpPr>
        <p:spPr>
          <a:xfrm>
            <a:off x="450400" y="2009334"/>
            <a:ext cx="6035600" cy="2708957"/>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867" b="1" kern="0">
                <a:solidFill>
                  <a:srgbClr val="000000"/>
                </a:solidFill>
                <a:latin typeface="Arial"/>
                <a:cs typeface="Arial"/>
                <a:sym typeface="Arial"/>
              </a:rPr>
              <a:t>More than half (52%) of all car seats inspected by CPSTs had at least one misuse.</a:t>
            </a:r>
            <a:r>
              <a:rPr lang="en" sz="1867" b="1" kern="0">
                <a:solidFill>
                  <a:srgbClr val="000000"/>
                </a:solidFill>
                <a:latin typeface="Arial"/>
                <a:ea typeface="Arial"/>
                <a:cs typeface="Arial"/>
                <a:sym typeface="Arial"/>
              </a:rPr>
              <a:t> </a:t>
            </a:r>
            <a:br>
              <a:rPr lang="en" sz="1867" b="1" kern="0">
                <a:solidFill>
                  <a:srgbClr val="000000"/>
                </a:solidFill>
                <a:latin typeface="Arial"/>
                <a:ea typeface="Arial"/>
                <a:cs typeface="Arial"/>
                <a:sym typeface="Arial"/>
              </a:rPr>
            </a:br>
            <a:endParaRPr sz="1867" kern="0">
              <a:solidFill>
                <a:srgbClr val="000000"/>
              </a:solidFill>
              <a:latin typeface="Arial"/>
              <a:cs typeface="Arial"/>
              <a:sym typeface="Arial"/>
            </a:endParaRPr>
          </a:p>
          <a:p>
            <a:pPr marL="380990" indent="-397923" defTabSz="1219170">
              <a:buClr>
                <a:srgbClr val="000000"/>
              </a:buClr>
              <a:buSzPts val="1400"/>
              <a:buFont typeface="Arial"/>
              <a:buChar char="•"/>
            </a:pPr>
            <a:r>
              <a:rPr lang="en" sz="1867" kern="0">
                <a:solidFill>
                  <a:srgbClr val="000000"/>
                </a:solidFill>
                <a:latin typeface="Arial"/>
                <a:cs typeface="Arial"/>
                <a:sym typeface="Arial"/>
              </a:rPr>
              <a:t>Caregivers that attend car seat checks are more aware of the risk, and engaged in seeking support from an expert.</a:t>
            </a:r>
            <a:br>
              <a:rPr lang="en" sz="1867" kern="0">
                <a:solidFill>
                  <a:srgbClr val="000000"/>
                </a:solidFill>
                <a:latin typeface="Arial"/>
                <a:cs typeface="Arial"/>
                <a:sym typeface="Arial"/>
              </a:rPr>
            </a:br>
            <a:endParaRPr sz="1867" kern="0">
              <a:solidFill>
                <a:srgbClr val="000000"/>
              </a:solidFill>
              <a:latin typeface="Arial"/>
              <a:cs typeface="Arial"/>
              <a:sym typeface="Arial"/>
            </a:endParaRPr>
          </a:p>
          <a:p>
            <a:pPr marL="380990" indent="-397923" defTabSz="1219170">
              <a:buClr>
                <a:srgbClr val="000000"/>
              </a:buClr>
              <a:buSzPts val="1400"/>
              <a:buFont typeface="Arial"/>
              <a:buChar char="•"/>
            </a:pPr>
            <a:r>
              <a:rPr lang="en" sz="1867" kern="0">
                <a:solidFill>
                  <a:srgbClr val="000000"/>
                </a:solidFill>
                <a:latin typeface="Arial"/>
                <a:cs typeface="Arial"/>
                <a:sym typeface="Arial"/>
              </a:rPr>
              <a:t>For all car seats in the U.S., the misuse could be even greater. </a:t>
            </a:r>
            <a:endParaRPr sz="1867" b="1" kern="0">
              <a:solidFill>
                <a:srgbClr val="000000"/>
              </a:solidFill>
              <a:latin typeface="Arial"/>
              <a:ea typeface="Arial"/>
              <a:cs typeface="Arial"/>
              <a:sym typeface="Arial"/>
            </a:endParaRPr>
          </a:p>
        </p:txBody>
      </p:sp>
      <p:pic>
        <p:nvPicPr>
          <p:cNvPr id="156" name="Google Shape;156;p24"/>
          <p:cNvPicPr preferRelativeResize="0"/>
          <p:nvPr/>
        </p:nvPicPr>
        <p:blipFill rotWithShape="1">
          <a:blip r:embed="rId5">
            <a:alphaModFix/>
          </a:blip>
          <a:srcRect/>
          <a:stretch/>
        </p:blipFill>
        <p:spPr>
          <a:xfrm>
            <a:off x="6689200" y="1536730"/>
            <a:ext cx="5299600" cy="3975804"/>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3983585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5"/>
          <p:cNvPicPr preferRelativeResize="0"/>
          <p:nvPr/>
        </p:nvPicPr>
        <p:blipFill rotWithShape="1">
          <a:blip r:embed="rId3">
            <a:alphaModFix/>
          </a:blip>
          <a:srcRect/>
          <a:stretch/>
        </p:blipFill>
        <p:spPr>
          <a:xfrm>
            <a:off x="-2" y="0"/>
            <a:ext cx="12192003" cy="180976"/>
          </a:xfrm>
          <a:prstGeom prst="rect">
            <a:avLst/>
          </a:prstGeom>
          <a:noFill/>
          <a:ln>
            <a:noFill/>
          </a:ln>
        </p:spPr>
      </p:pic>
      <p:pic>
        <p:nvPicPr>
          <p:cNvPr id="163" name="Google Shape;163;p25"/>
          <p:cNvPicPr preferRelativeResize="0"/>
          <p:nvPr/>
        </p:nvPicPr>
        <p:blipFill rotWithShape="1">
          <a:blip r:embed="rId4">
            <a:alphaModFix/>
          </a:blip>
          <a:srcRect l="10027" t="6773" r="9040" b="3274"/>
          <a:stretch/>
        </p:blipFill>
        <p:spPr>
          <a:xfrm>
            <a:off x="11178595" y="0"/>
            <a:ext cx="707299" cy="1050925"/>
          </a:xfrm>
          <a:prstGeom prst="rect">
            <a:avLst/>
          </a:prstGeom>
          <a:noFill/>
          <a:ln>
            <a:noFill/>
          </a:ln>
        </p:spPr>
      </p:pic>
      <p:sp>
        <p:nvSpPr>
          <p:cNvPr id="164" name="Google Shape;164;p25"/>
          <p:cNvSpPr txBox="1"/>
          <p:nvPr/>
        </p:nvSpPr>
        <p:spPr>
          <a:xfrm>
            <a:off x="450399" y="531119"/>
            <a:ext cx="10881600" cy="644000"/>
          </a:xfrm>
          <a:prstGeom prst="rect">
            <a:avLst/>
          </a:prstGeom>
          <a:noFill/>
          <a:ln>
            <a:noFill/>
          </a:ln>
        </p:spPr>
        <p:txBody>
          <a:bodyPr spcFirstLastPara="1" wrap="square" lIns="91433" tIns="45700" rIns="91433" bIns="45700" anchor="b" anchorCtr="0">
            <a:normAutofit/>
          </a:bodyPr>
          <a:lstStyle/>
          <a:p>
            <a:pPr defTabSz="1219170">
              <a:lnSpc>
                <a:spcPct val="90000"/>
              </a:lnSpc>
              <a:buClr>
                <a:srgbClr val="000000"/>
              </a:buClr>
              <a:buSzPts val="4500"/>
            </a:pPr>
            <a:r>
              <a:rPr lang="en" sz="3467" b="1" kern="0">
                <a:solidFill>
                  <a:srgbClr val="000000"/>
                </a:solidFill>
                <a:latin typeface="Arial"/>
                <a:cs typeface="Arial"/>
                <a:sym typeface="Arial"/>
              </a:rPr>
              <a:t>STUDY FINDINGS</a:t>
            </a:r>
            <a:endParaRPr sz="1867" kern="0">
              <a:solidFill>
                <a:srgbClr val="000000"/>
              </a:solidFill>
              <a:latin typeface="Arial"/>
              <a:cs typeface="Arial"/>
              <a:sym typeface="Arial"/>
            </a:endParaRPr>
          </a:p>
        </p:txBody>
      </p:sp>
      <p:sp>
        <p:nvSpPr>
          <p:cNvPr id="165" name="Google Shape;165;p25"/>
          <p:cNvSpPr txBox="1"/>
          <p:nvPr/>
        </p:nvSpPr>
        <p:spPr>
          <a:xfrm>
            <a:off x="450399" y="2009319"/>
            <a:ext cx="6280800" cy="3570923"/>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867" b="1" kern="0">
                <a:solidFill>
                  <a:srgbClr val="000000"/>
                </a:solidFill>
                <a:latin typeface="Arial"/>
                <a:ea typeface="Arial"/>
                <a:cs typeface="Arial"/>
                <a:sym typeface="Arial"/>
              </a:rPr>
              <a:t>T</a:t>
            </a:r>
            <a:r>
              <a:rPr lang="en" sz="1867" b="1" kern="0">
                <a:solidFill>
                  <a:srgbClr val="000000"/>
                </a:solidFill>
                <a:latin typeface="Arial"/>
                <a:cs typeface="Arial"/>
                <a:sym typeface="Arial"/>
              </a:rPr>
              <a:t>he three most common errors identified by Child Passenger Safety Technicians:</a:t>
            </a:r>
            <a:br>
              <a:rPr lang="en" sz="1867" b="1" kern="0">
                <a:solidFill>
                  <a:srgbClr val="000000"/>
                </a:solidFill>
                <a:latin typeface="Arial"/>
                <a:cs typeface="Arial"/>
                <a:sym typeface="Arial"/>
              </a:rPr>
            </a:br>
            <a:endParaRPr sz="1867" kern="0">
              <a:solidFill>
                <a:srgbClr val="000000"/>
              </a:solidFill>
              <a:latin typeface="Arial"/>
              <a:cs typeface="Arial"/>
              <a:sym typeface="Arial"/>
            </a:endParaRPr>
          </a:p>
          <a:p>
            <a:pPr marL="380990" indent="-397923" defTabSz="1219170">
              <a:buClr>
                <a:srgbClr val="000000"/>
              </a:buClr>
              <a:buSzPts val="1400"/>
              <a:buFont typeface="Arial"/>
              <a:buAutoNum type="arabicPeriod"/>
            </a:pPr>
            <a:r>
              <a:rPr lang="en" sz="1867" kern="0">
                <a:solidFill>
                  <a:srgbClr val="000000"/>
                </a:solidFill>
                <a:latin typeface="Arial"/>
                <a:cs typeface="Arial"/>
                <a:sym typeface="Arial"/>
              </a:rPr>
              <a:t>Having the car seat installed too loosely.</a:t>
            </a:r>
            <a:br>
              <a:rPr lang="en" sz="1867" kern="0">
                <a:solidFill>
                  <a:srgbClr val="000000"/>
                </a:solidFill>
                <a:latin typeface="Arial"/>
                <a:cs typeface="Arial"/>
                <a:sym typeface="Arial"/>
              </a:rPr>
            </a:br>
            <a:endParaRPr sz="1867" kern="0">
              <a:solidFill>
                <a:srgbClr val="000000"/>
              </a:solidFill>
              <a:latin typeface="Arial"/>
              <a:cs typeface="Arial"/>
              <a:sym typeface="Arial"/>
            </a:endParaRPr>
          </a:p>
          <a:p>
            <a:pPr marL="380990" indent="-397923" defTabSz="1219170">
              <a:buClr>
                <a:srgbClr val="000000"/>
              </a:buClr>
              <a:buSzPts val="1400"/>
              <a:buFont typeface="Arial"/>
              <a:buAutoNum type="arabicPeriod"/>
            </a:pPr>
            <a:r>
              <a:rPr lang="en" sz="1867" kern="0">
                <a:solidFill>
                  <a:srgbClr val="000000"/>
                </a:solidFill>
                <a:latin typeface="Arial"/>
                <a:cs typeface="Arial"/>
                <a:sym typeface="Arial"/>
              </a:rPr>
              <a:t>Failing to use the tether when installing a forward-facing car seat with either the lower anchors or seat belt.</a:t>
            </a:r>
            <a:br>
              <a:rPr lang="en" sz="1867" kern="0">
                <a:solidFill>
                  <a:srgbClr val="000000"/>
                </a:solidFill>
                <a:latin typeface="Arial"/>
                <a:cs typeface="Arial"/>
                <a:sym typeface="Arial"/>
              </a:rPr>
            </a:br>
            <a:endParaRPr sz="1867" kern="0">
              <a:solidFill>
                <a:srgbClr val="000000"/>
              </a:solidFill>
              <a:latin typeface="Arial"/>
              <a:cs typeface="Arial"/>
              <a:sym typeface="Arial"/>
            </a:endParaRPr>
          </a:p>
          <a:p>
            <a:pPr marL="380990" indent="-397923" defTabSz="1219170">
              <a:buClr>
                <a:srgbClr val="000000"/>
              </a:buClr>
              <a:buSzPts val="1400"/>
              <a:buFont typeface="Arial"/>
              <a:buAutoNum type="arabicPeriod"/>
            </a:pPr>
            <a:r>
              <a:rPr lang="en" sz="1867" kern="0">
                <a:solidFill>
                  <a:srgbClr val="000000"/>
                </a:solidFill>
                <a:latin typeface="Arial"/>
                <a:cs typeface="Arial"/>
                <a:sym typeface="Arial"/>
              </a:rPr>
              <a:t>Leaving the harness straps too loose when securing the child in the seat.</a:t>
            </a:r>
            <a:endParaRPr sz="1867" kern="0">
              <a:solidFill>
                <a:srgbClr val="000000"/>
              </a:solidFill>
              <a:latin typeface="Arial"/>
              <a:cs typeface="Arial"/>
              <a:sym typeface="Arial"/>
            </a:endParaRPr>
          </a:p>
          <a:p>
            <a:pPr marL="380990" indent="-262460" defTabSz="1219170">
              <a:buClr>
                <a:srgbClr val="000000"/>
              </a:buClr>
              <a:buSzPts val="1400"/>
            </a:pPr>
            <a:endParaRPr sz="1867" b="1" kern="0">
              <a:solidFill>
                <a:srgbClr val="000000"/>
              </a:solidFill>
              <a:latin typeface="Arial"/>
              <a:ea typeface="Arial"/>
              <a:cs typeface="Arial"/>
              <a:sym typeface="Arial"/>
            </a:endParaRPr>
          </a:p>
        </p:txBody>
      </p:sp>
      <p:pic>
        <p:nvPicPr>
          <p:cNvPr id="166" name="Google Shape;166;p25"/>
          <p:cNvPicPr preferRelativeResize="0"/>
          <p:nvPr/>
        </p:nvPicPr>
        <p:blipFill rotWithShape="1">
          <a:blip r:embed="rId5">
            <a:alphaModFix/>
          </a:blip>
          <a:srcRect t="9" b="19"/>
          <a:stretch/>
        </p:blipFill>
        <p:spPr>
          <a:xfrm>
            <a:off x="6900533" y="1525297"/>
            <a:ext cx="5054404" cy="3790801"/>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591919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6"/>
          <p:cNvPicPr preferRelativeResize="0"/>
          <p:nvPr/>
        </p:nvPicPr>
        <p:blipFill rotWithShape="1">
          <a:blip r:embed="rId3">
            <a:alphaModFix/>
          </a:blip>
          <a:srcRect/>
          <a:stretch/>
        </p:blipFill>
        <p:spPr>
          <a:xfrm>
            <a:off x="-2" y="0"/>
            <a:ext cx="12192003" cy="180976"/>
          </a:xfrm>
          <a:prstGeom prst="rect">
            <a:avLst/>
          </a:prstGeom>
          <a:noFill/>
          <a:ln>
            <a:noFill/>
          </a:ln>
        </p:spPr>
      </p:pic>
      <p:pic>
        <p:nvPicPr>
          <p:cNvPr id="173" name="Google Shape;173;p26"/>
          <p:cNvPicPr preferRelativeResize="0"/>
          <p:nvPr/>
        </p:nvPicPr>
        <p:blipFill rotWithShape="1">
          <a:blip r:embed="rId4">
            <a:alphaModFix/>
          </a:blip>
          <a:srcRect l="10027" t="6773" r="9040" b="3274"/>
          <a:stretch/>
        </p:blipFill>
        <p:spPr>
          <a:xfrm>
            <a:off x="11178595" y="0"/>
            <a:ext cx="707299" cy="1050925"/>
          </a:xfrm>
          <a:prstGeom prst="rect">
            <a:avLst/>
          </a:prstGeom>
          <a:noFill/>
          <a:ln>
            <a:noFill/>
          </a:ln>
        </p:spPr>
      </p:pic>
      <p:sp>
        <p:nvSpPr>
          <p:cNvPr id="174" name="Google Shape;174;p26"/>
          <p:cNvSpPr txBox="1"/>
          <p:nvPr/>
        </p:nvSpPr>
        <p:spPr>
          <a:xfrm>
            <a:off x="450399" y="531119"/>
            <a:ext cx="10881600" cy="644000"/>
          </a:xfrm>
          <a:prstGeom prst="rect">
            <a:avLst/>
          </a:prstGeom>
          <a:noFill/>
          <a:ln>
            <a:noFill/>
          </a:ln>
        </p:spPr>
        <p:txBody>
          <a:bodyPr spcFirstLastPara="1" wrap="square" lIns="91433" tIns="45700" rIns="91433" bIns="45700" anchor="b" anchorCtr="0">
            <a:normAutofit/>
          </a:bodyPr>
          <a:lstStyle/>
          <a:p>
            <a:pPr defTabSz="1219170">
              <a:lnSpc>
                <a:spcPct val="90000"/>
              </a:lnSpc>
              <a:buClr>
                <a:srgbClr val="000000"/>
              </a:buClr>
              <a:buSzPts val="4500"/>
            </a:pPr>
            <a:r>
              <a:rPr lang="en" sz="3467" b="1" kern="0">
                <a:solidFill>
                  <a:srgbClr val="000000"/>
                </a:solidFill>
                <a:latin typeface="Arial"/>
                <a:cs typeface="Arial"/>
                <a:sym typeface="Arial"/>
              </a:rPr>
              <a:t>STUDY FINDINGS</a:t>
            </a:r>
            <a:endParaRPr sz="1867" kern="0">
              <a:solidFill>
                <a:srgbClr val="000000"/>
              </a:solidFill>
              <a:latin typeface="Arial"/>
              <a:cs typeface="Arial"/>
              <a:sym typeface="Arial"/>
            </a:endParaRPr>
          </a:p>
        </p:txBody>
      </p:sp>
      <p:sp>
        <p:nvSpPr>
          <p:cNvPr id="175" name="Google Shape;175;p26"/>
          <p:cNvSpPr txBox="1"/>
          <p:nvPr/>
        </p:nvSpPr>
        <p:spPr>
          <a:xfrm>
            <a:off x="450399" y="2009319"/>
            <a:ext cx="6280800" cy="299627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867" b="1" kern="0">
                <a:solidFill>
                  <a:srgbClr val="000000"/>
                </a:solidFill>
                <a:latin typeface="Arial"/>
                <a:cs typeface="Arial"/>
                <a:sym typeface="Arial"/>
              </a:rPr>
              <a:t>Children are often transitioned out of the appropriate car seats before it is safe:</a:t>
            </a:r>
            <a:br>
              <a:rPr lang="en" sz="1867" b="1" kern="0">
                <a:solidFill>
                  <a:srgbClr val="000000"/>
                </a:solidFill>
                <a:latin typeface="Arial"/>
                <a:cs typeface="Arial"/>
                <a:sym typeface="Arial"/>
              </a:rPr>
            </a:br>
            <a:endParaRPr sz="1867" b="1" kern="0">
              <a:solidFill>
                <a:srgbClr val="000000"/>
              </a:solidFill>
              <a:latin typeface="Arial"/>
              <a:cs typeface="Arial"/>
              <a:sym typeface="Arial"/>
            </a:endParaRPr>
          </a:p>
          <a:p>
            <a:pPr marL="380990" indent="-397923" defTabSz="1219170">
              <a:buClr>
                <a:srgbClr val="000000"/>
              </a:buClr>
              <a:buSzPts val="1400"/>
              <a:buFont typeface="Arial"/>
              <a:buChar char="•"/>
            </a:pPr>
            <a:r>
              <a:rPr lang="en" sz="1867" kern="0">
                <a:solidFill>
                  <a:srgbClr val="000000"/>
                </a:solidFill>
                <a:latin typeface="Arial"/>
                <a:cs typeface="Arial"/>
                <a:sym typeface="Arial"/>
              </a:rPr>
              <a:t>More than 25% of children are moved from forward-facing car seats to booster seats too soon.</a:t>
            </a:r>
            <a:br>
              <a:rPr lang="en" sz="1867" kern="0">
                <a:solidFill>
                  <a:srgbClr val="000000"/>
                </a:solidFill>
                <a:latin typeface="Arial"/>
                <a:cs typeface="Arial"/>
                <a:sym typeface="Arial"/>
              </a:rPr>
            </a:br>
            <a:endParaRPr sz="1867" kern="0">
              <a:solidFill>
                <a:srgbClr val="000000"/>
              </a:solidFill>
              <a:latin typeface="Arial"/>
              <a:cs typeface="Arial"/>
              <a:sym typeface="Arial"/>
            </a:endParaRPr>
          </a:p>
          <a:p>
            <a:pPr marL="380990" indent="-397923" defTabSz="1219170">
              <a:buClr>
                <a:srgbClr val="000000"/>
              </a:buClr>
              <a:buSzPts val="1400"/>
              <a:buFont typeface="Arial"/>
              <a:buChar char="•"/>
            </a:pPr>
            <a:r>
              <a:rPr lang="en" sz="1867" kern="0">
                <a:solidFill>
                  <a:srgbClr val="000000"/>
                </a:solidFill>
                <a:latin typeface="Arial"/>
                <a:cs typeface="Arial"/>
                <a:sym typeface="Arial"/>
              </a:rPr>
              <a:t>More than 90% of children using lap-and-shoulder seat belts under the age of 10 should still be in a car seat or booster seat.</a:t>
            </a:r>
            <a:endParaRPr sz="1867" kern="0">
              <a:solidFill>
                <a:srgbClr val="000000"/>
              </a:solidFill>
              <a:latin typeface="Arial"/>
              <a:cs typeface="Arial"/>
              <a:sym typeface="Arial"/>
            </a:endParaRPr>
          </a:p>
          <a:p>
            <a:pPr marL="380990" indent="-262460" defTabSz="1219170">
              <a:buClr>
                <a:srgbClr val="000000"/>
              </a:buClr>
              <a:buSzPts val="1400"/>
            </a:pPr>
            <a:endParaRPr sz="1867" b="1" kern="0">
              <a:solidFill>
                <a:srgbClr val="000000"/>
              </a:solidFill>
              <a:latin typeface="Arial"/>
              <a:ea typeface="Arial"/>
              <a:cs typeface="Arial"/>
              <a:sym typeface="Arial"/>
            </a:endParaRPr>
          </a:p>
        </p:txBody>
      </p:sp>
      <p:pic>
        <p:nvPicPr>
          <p:cNvPr id="176" name="Google Shape;176;p26"/>
          <p:cNvPicPr preferRelativeResize="0"/>
          <p:nvPr/>
        </p:nvPicPr>
        <p:blipFill rotWithShape="1">
          <a:blip r:embed="rId5">
            <a:alphaModFix/>
          </a:blip>
          <a:srcRect/>
          <a:stretch/>
        </p:blipFill>
        <p:spPr>
          <a:xfrm>
            <a:off x="6934399" y="1525297"/>
            <a:ext cx="5054403" cy="3790801"/>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41428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7"/>
          <p:cNvPicPr preferRelativeResize="0"/>
          <p:nvPr/>
        </p:nvPicPr>
        <p:blipFill rotWithShape="1">
          <a:blip r:embed="rId3">
            <a:alphaModFix/>
          </a:blip>
          <a:srcRect/>
          <a:stretch/>
        </p:blipFill>
        <p:spPr>
          <a:xfrm>
            <a:off x="-2" y="0"/>
            <a:ext cx="12192003" cy="180976"/>
          </a:xfrm>
          <a:prstGeom prst="rect">
            <a:avLst/>
          </a:prstGeom>
          <a:noFill/>
          <a:ln>
            <a:noFill/>
          </a:ln>
        </p:spPr>
      </p:pic>
      <p:pic>
        <p:nvPicPr>
          <p:cNvPr id="183" name="Google Shape;183;p27"/>
          <p:cNvPicPr preferRelativeResize="0"/>
          <p:nvPr/>
        </p:nvPicPr>
        <p:blipFill rotWithShape="1">
          <a:blip r:embed="rId4">
            <a:alphaModFix/>
          </a:blip>
          <a:srcRect l="10027" t="6773" r="9040" b="3274"/>
          <a:stretch/>
        </p:blipFill>
        <p:spPr>
          <a:xfrm>
            <a:off x="11178595" y="0"/>
            <a:ext cx="707299" cy="1050925"/>
          </a:xfrm>
          <a:prstGeom prst="rect">
            <a:avLst/>
          </a:prstGeom>
          <a:noFill/>
          <a:ln>
            <a:noFill/>
          </a:ln>
        </p:spPr>
      </p:pic>
      <p:sp>
        <p:nvSpPr>
          <p:cNvPr id="184" name="Google Shape;184;p27"/>
          <p:cNvSpPr txBox="1"/>
          <p:nvPr/>
        </p:nvSpPr>
        <p:spPr>
          <a:xfrm>
            <a:off x="450399" y="531119"/>
            <a:ext cx="10881600" cy="644000"/>
          </a:xfrm>
          <a:prstGeom prst="rect">
            <a:avLst/>
          </a:prstGeom>
          <a:noFill/>
          <a:ln>
            <a:noFill/>
          </a:ln>
        </p:spPr>
        <p:txBody>
          <a:bodyPr spcFirstLastPara="1" wrap="square" lIns="91433" tIns="45700" rIns="91433" bIns="45700" anchor="b" anchorCtr="0">
            <a:normAutofit/>
          </a:bodyPr>
          <a:lstStyle/>
          <a:p>
            <a:pPr defTabSz="1219170">
              <a:lnSpc>
                <a:spcPct val="90000"/>
              </a:lnSpc>
              <a:buClr>
                <a:srgbClr val="000000"/>
              </a:buClr>
              <a:buSzPts val="4500"/>
            </a:pPr>
            <a:r>
              <a:rPr lang="en" sz="3467" b="1" kern="0">
                <a:solidFill>
                  <a:srgbClr val="000000"/>
                </a:solidFill>
                <a:latin typeface="Arial"/>
                <a:cs typeface="Arial"/>
                <a:sym typeface="Arial"/>
              </a:rPr>
              <a:t>STUDY FINDINGS</a:t>
            </a:r>
            <a:endParaRPr sz="1867" kern="0">
              <a:solidFill>
                <a:srgbClr val="000000"/>
              </a:solidFill>
              <a:latin typeface="Arial"/>
              <a:cs typeface="Arial"/>
              <a:sym typeface="Arial"/>
            </a:endParaRPr>
          </a:p>
        </p:txBody>
      </p:sp>
      <p:sp>
        <p:nvSpPr>
          <p:cNvPr id="185" name="Google Shape;185;p27"/>
          <p:cNvSpPr txBox="1"/>
          <p:nvPr/>
        </p:nvSpPr>
        <p:spPr>
          <a:xfrm>
            <a:off x="450399" y="2009319"/>
            <a:ext cx="6280800" cy="2708957"/>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867" b="1" kern="0">
                <a:solidFill>
                  <a:srgbClr val="000000"/>
                </a:solidFill>
                <a:latin typeface="Arial"/>
                <a:cs typeface="Arial"/>
                <a:sym typeface="Arial"/>
              </a:rPr>
              <a:t>Caregivers are </a:t>
            </a:r>
            <a:r>
              <a:rPr lang="en" sz="1867" b="1" u="sng" kern="0">
                <a:solidFill>
                  <a:srgbClr val="000000"/>
                </a:solidFill>
                <a:latin typeface="Arial"/>
                <a:cs typeface="Arial"/>
                <a:sym typeface="Arial"/>
              </a:rPr>
              <a:t>less</a:t>
            </a:r>
            <a:r>
              <a:rPr lang="en" sz="1867" b="1" kern="0">
                <a:solidFill>
                  <a:srgbClr val="000000"/>
                </a:solidFill>
                <a:latin typeface="Arial"/>
                <a:cs typeface="Arial"/>
                <a:sym typeface="Arial"/>
              </a:rPr>
              <a:t> likely to seek car seat inspections as children grow:</a:t>
            </a:r>
            <a:br>
              <a:rPr lang="en" sz="1867" b="1" kern="0">
                <a:solidFill>
                  <a:srgbClr val="000000"/>
                </a:solidFill>
                <a:latin typeface="Arial"/>
                <a:cs typeface="Arial"/>
                <a:sym typeface="Arial"/>
              </a:rPr>
            </a:br>
            <a:endParaRPr sz="1867" b="1" kern="0">
              <a:solidFill>
                <a:srgbClr val="000000"/>
              </a:solidFill>
              <a:latin typeface="Arial"/>
              <a:cs typeface="Arial"/>
              <a:sym typeface="Arial"/>
            </a:endParaRPr>
          </a:p>
          <a:p>
            <a:pPr marL="380990" indent="-397923" defTabSz="1219170">
              <a:buClr>
                <a:srgbClr val="000000"/>
              </a:buClr>
              <a:buSzPts val="1400"/>
              <a:buFont typeface="Arial"/>
              <a:buChar char="•"/>
            </a:pPr>
            <a:r>
              <a:rPr lang="en" sz="1867" kern="0">
                <a:solidFill>
                  <a:srgbClr val="000000"/>
                </a:solidFill>
                <a:latin typeface="Arial"/>
                <a:cs typeface="Arial"/>
                <a:sym typeface="Arial"/>
              </a:rPr>
              <a:t>Child passenger safety technicians inspect 4x the amount of rear-facing car seats than they do forward-facing car seats.</a:t>
            </a:r>
            <a:br>
              <a:rPr lang="en" sz="1867" kern="0">
                <a:solidFill>
                  <a:srgbClr val="000000"/>
                </a:solidFill>
                <a:latin typeface="Arial"/>
                <a:cs typeface="Arial"/>
                <a:sym typeface="Arial"/>
              </a:rPr>
            </a:br>
            <a:endParaRPr sz="1867" kern="0">
              <a:solidFill>
                <a:srgbClr val="000000"/>
              </a:solidFill>
              <a:latin typeface="Arial"/>
              <a:cs typeface="Arial"/>
              <a:sym typeface="Arial"/>
            </a:endParaRPr>
          </a:p>
          <a:p>
            <a:pPr marL="380990" indent="-397923" defTabSz="1219170">
              <a:buClr>
                <a:srgbClr val="000000"/>
              </a:buClr>
              <a:buSzPts val="1400"/>
              <a:buFont typeface="Arial"/>
              <a:buChar char="•"/>
            </a:pPr>
            <a:r>
              <a:rPr lang="en" sz="1867" kern="0">
                <a:solidFill>
                  <a:srgbClr val="000000"/>
                </a:solidFill>
                <a:latin typeface="Arial"/>
                <a:cs typeface="Arial"/>
                <a:sym typeface="Arial"/>
              </a:rPr>
              <a:t>73% of forward-facing seats are not correctly installed.</a:t>
            </a:r>
            <a:endParaRPr sz="1867" b="1" kern="0">
              <a:solidFill>
                <a:srgbClr val="000000"/>
              </a:solidFill>
              <a:latin typeface="Arial"/>
              <a:ea typeface="Arial"/>
              <a:cs typeface="Arial"/>
              <a:sym typeface="Arial"/>
            </a:endParaRPr>
          </a:p>
        </p:txBody>
      </p:sp>
      <p:pic>
        <p:nvPicPr>
          <p:cNvPr id="186" name="Google Shape;186;p27"/>
          <p:cNvPicPr preferRelativeResize="0"/>
          <p:nvPr/>
        </p:nvPicPr>
        <p:blipFill rotWithShape="1">
          <a:blip r:embed="rId5">
            <a:alphaModFix/>
          </a:blip>
          <a:srcRect t="9" b="19"/>
          <a:stretch/>
        </p:blipFill>
        <p:spPr>
          <a:xfrm>
            <a:off x="6831499" y="1525297"/>
            <a:ext cx="5054404" cy="3790801"/>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81455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8"/>
          <p:cNvPicPr preferRelativeResize="0"/>
          <p:nvPr/>
        </p:nvPicPr>
        <p:blipFill rotWithShape="1">
          <a:blip r:embed="rId3">
            <a:alphaModFix/>
          </a:blip>
          <a:srcRect/>
          <a:stretch/>
        </p:blipFill>
        <p:spPr>
          <a:xfrm>
            <a:off x="-2" y="0"/>
            <a:ext cx="12192003" cy="180976"/>
          </a:xfrm>
          <a:prstGeom prst="rect">
            <a:avLst/>
          </a:prstGeom>
          <a:noFill/>
          <a:ln>
            <a:noFill/>
          </a:ln>
        </p:spPr>
      </p:pic>
      <p:pic>
        <p:nvPicPr>
          <p:cNvPr id="193" name="Google Shape;193;p28"/>
          <p:cNvPicPr preferRelativeResize="0"/>
          <p:nvPr/>
        </p:nvPicPr>
        <p:blipFill rotWithShape="1">
          <a:blip r:embed="rId4">
            <a:alphaModFix/>
          </a:blip>
          <a:srcRect l="10027" t="6773" r="9040" b="3274"/>
          <a:stretch/>
        </p:blipFill>
        <p:spPr>
          <a:xfrm>
            <a:off x="11178595" y="0"/>
            <a:ext cx="707299" cy="1050925"/>
          </a:xfrm>
          <a:prstGeom prst="rect">
            <a:avLst/>
          </a:prstGeom>
          <a:noFill/>
          <a:ln>
            <a:noFill/>
          </a:ln>
        </p:spPr>
      </p:pic>
      <p:sp>
        <p:nvSpPr>
          <p:cNvPr id="194" name="Google Shape;194;p28"/>
          <p:cNvSpPr txBox="1"/>
          <p:nvPr/>
        </p:nvSpPr>
        <p:spPr>
          <a:xfrm>
            <a:off x="450399" y="531119"/>
            <a:ext cx="10881600" cy="644000"/>
          </a:xfrm>
          <a:prstGeom prst="rect">
            <a:avLst/>
          </a:prstGeom>
          <a:noFill/>
          <a:ln>
            <a:noFill/>
          </a:ln>
        </p:spPr>
        <p:txBody>
          <a:bodyPr spcFirstLastPara="1" wrap="square" lIns="91433" tIns="45700" rIns="91433" bIns="45700" anchor="b" anchorCtr="0">
            <a:normAutofit/>
          </a:bodyPr>
          <a:lstStyle/>
          <a:p>
            <a:pPr defTabSz="1219170">
              <a:lnSpc>
                <a:spcPct val="90000"/>
              </a:lnSpc>
              <a:buClr>
                <a:srgbClr val="000000"/>
              </a:buClr>
              <a:buSzPts val="4500"/>
            </a:pPr>
            <a:r>
              <a:rPr lang="en" sz="3467" b="1" kern="0">
                <a:solidFill>
                  <a:srgbClr val="000000"/>
                </a:solidFill>
                <a:latin typeface="Arial"/>
                <a:cs typeface="Arial"/>
                <a:sym typeface="Arial"/>
              </a:rPr>
              <a:t>CAMPAIGN CHANNELS</a:t>
            </a:r>
            <a:endParaRPr sz="1867" kern="0">
              <a:solidFill>
                <a:srgbClr val="000000"/>
              </a:solidFill>
              <a:latin typeface="Arial"/>
              <a:cs typeface="Arial"/>
              <a:sym typeface="Arial"/>
            </a:endParaRPr>
          </a:p>
        </p:txBody>
      </p:sp>
      <p:sp>
        <p:nvSpPr>
          <p:cNvPr id="195" name="Google Shape;195;p28"/>
          <p:cNvSpPr txBox="1"/>
          <p:nvPr/>
        </p:nvSpPr>
        <p:spPr>
          <a:xfrm>
            <a:off x="450399" y="994329"/>
            <a:ext cx="7880800" cy="644000"/>
          </a:xfrm>
          <a:prstGeom prst="rect">
            <a:avLst/>
          </a:prstGeom>
          <a:noFill/>
          <a:ln>
            <a:noFill/>
          </a:ln>
        </p:spPr>
        <p:txBody>
          <a:bodyPr spcFirstLastPara="1" wrap="square" lIns="91433" tIns="45700" rIns="91433" bIns="45700" anchor="b" anchorCtr="0">
            <a:normAutofit/>
          </a:bodyPr>
          <a:lstStyle/>
          <a:p>
            <a:pPr defTabSz="1219170">
              <a:lnSpc>
                <a:spcPct val="90000"/>
              </a:lnSpc>
              <a:buClr>
                <a:srgbClr val="000000"/>
              </a:buClr>
              <a:buSzPts val="4500"/>
            </a:pPr>
            <a:endParaRPr sz="1867" kern="0">
              <a:solidFill>
                <a:srgbClr val="000000"/>
              </a:solidFill>
              <a:latin typeface="Arial"/>
              <a:cs typeface="Arial"/>
              <a:sym typeface="Arial"/>
            </a:endParaRPr>
          </a:p>
        </p:txBody>
      </p:sp>
      <p:sp>
        <p:nvSpPr>
          <p:cNvPr id="196" name="Google Shape;196;p28"/>
          <p:cNvSpPr txBox="1"/>
          <p:nvPr/>
        </p:nvSpPr>
        <p:spPr>
          <a:xfrm>
            <a:off x="450400" y="3910133"/>
            <a:ext cx="2744400" cy="1775111"/>
          </a:xfrm>
          <a:prstGeom prst="rect">
            <a:avLst/>
          </a:prstGeom>
          <a:noFill/>
          <a:ln>
            <a:noFill/>
          </a:ln>
        </p:spPr>
        <p:txBody>
          <a:bodyPr spcFirstLastPara="1" wrap="square" lIns="121900" tIns="60933" rIns="121900" bIns="60933" anchor="t" anchorCtr="0">
            <a:spAutoFit/>
          </a:bodyPr>
          <a:lstStyle/>
          <a:p>
            <a:pPr defTabSz="1219170">
              <a:lnSpc>
                <a:spcPct val="115000"/>
              </a:lnSpc>
              <a:buClr>
                <a:srgbClr val="000000"/>
              </a:buClr>
            </a:pPr>
            <a:r>
              <a:rPr lang="en" sz="1867" kern="0">
                <a:solidFill>
                  <a:srgbClr val="222222"/>
                </a:solidFill>
                <a:highlight>
                  <a:srgbClr val="FFFFFF"/>
                </a:highlight>
                <a:latin typeface="Arial"/>
                <a:cs typeface="Arial"/>
                <a:sym typeface="Arial"/>
              </a:rPr>
              <a:t>Social media graphics + copy</a:t>
            </a:r>
            <a:endParaRPr sz="1867" kern="0">
              <a:solidFill>
                <a:srgbClr val="222222"/>
              </a:solidFill>
              <a:highlight>
                <a:srgbClr val="FFFFFF"/>
              </a:highlight>
              <a:latin typeface="Arial"/>
              <a:cs typeface="Arial"/>
              <a:sym typeface="Arial"/>
            </a:endParaRPr>
          </a:p>
          <a:p>
            <a:pPr defTabSz="1219170">
              <a:lnSpc>
                <a:spcPct val="115000"/>
              </a:lnSpc>
              <a:buClr>
                <a:srgbClr val="000000"/>
              </a:buClr>
            </a:pPr>
            <a:r>
              <a:rPr lang="en" sz="1867" kern="0">
                <a:solidFill>
                  <a:srgbClr val="222222"/>
                </a:solidFill>
                <a:highlight>
                  <a:srgbClr val="FFFFFF"/>
                </a:highlight>
                <a:latin typeface="Arial"/>
                <a:cs typeface="Arial"/>
                <a:sym typeface="Arial"/>
              </a:rPr>
              <a:t>Webinars - AAA and CPS Coordinators Forum</a:t>
            </a:r>
            <a:endParaRPr sz="1867" kern="0">
              <a:solidFill>
                <a:srgbClr val="222222"/>
              </a:solidFill>
              <a:highlight>
                <a:srgbClr val="FFFFFF"/>
              </a:highlight>
              <a:latin typeface="Arial"/>
              <a:cs typeface="Arial"/>
              <a:sym typeface="Arial"/>
            </a:endParaRPr>
          </a:p>
        </p:txBody>
      </p:sp>
      <p:sp>
        <p:nvSpPr>
          <p:cNvPr id="197" name="Google Shape;197;p28"/>
          <p:cNvSpPr txBox="1"/>
          <p:nvPr/>
        </p:nvSpPr>
        <p:spPr>
          <a:xfrm>
            <a:off x="450399" y="994329"/>
            <a:ext cx="7880800" cy="644000"/>
          </a:xfrm>
          <a:prstGeom prst="rect">
            <a:avLst/>
          </a:prstGeom>
          <a:noFill/>
          <a:ln>
            <a:noFill/>
          </a:ln>
        </p:spPr>
        <p:txBody>
          <a:bodyPr spcFirstLastPara="1" wrap="square" lIns="91433" tIns="45700" rIns="91433" bIns="45700" anchor="b" anchorCtr="0">
            <a:normAutofit/>
          </a:bodyPr>
          <a:lstStyle/>
          <a:p>
            <a:pPr defTabSz="1219170">
              <a:buClr>
                <a:srgbClr val="000000"/>
              </a:buClr>
              <a:buSzPts val="1100"/>
            </a:pPr>
            <a:r>
              <a:rPr lang="en" sz="2667" b="1" kern="0">
                <a:solidFill>
                  <a:srgbClr val="503D9C"/>
                </a:solidFill>
                <a:highlight>
                  <a:srgbClr val="FFFFFF"/>
                </a:highlight>
                <a:latin typeface="Arial"/>
                <a:cs typeface="Arial"/>
                <a:sym typeface="Arial"/>
              </a:rPr>
              <a:t>English + Spanish Content</a:t>
            </a:r>
            <a:endParaRPr sz="2667" b="1" kern="0">
              <a:solidFill>
                <a:srgbClr val="503D9C"/>
              </a:solidFill>
              <a:latin typeface="Arial"/>
              <a:cs typeface="Arial"/>
              <a:sym typeface="Arial"/>
            </a:endParaRPr>
          </a:p>
        </p:txBody>
      </p:sp>
      <p:pic>
        <p:nvPicPr>
          <p:cNvPr id="198" name="Google Shape;198;p28" descr="Online meeting outline"/>
          <p:cNvPicPr preferRelativeResize="0"/>
          <p:nvPr/>
        </p:nvPicPr>
        <p:blipFill rotWithShape="1">
          <a:blip r:embed="rId5">
            <a:alphaModFix/>
          </a:blip>
          <a:srcRect/>
          <a:stretch/>
        </p:blipFill>
        <p:spPr>
          <a:xfrm>
            <a:off x="1093523" y="2295517"/>
            <a:ext cx="1219200" cy="1219200"/>
          </a:xfrm>
          <a:prstGeom prst="rect">
            <a:avLst/>
          </a:prstGeom>
          <a:noFill/>
          <a:ln>
            <a:noFill/>
          </a:ln>
        </p:spPr>
      </p:pic>
      <p:pic>
        <p:nvPicPr>
          <p:cNvPr id="199" name="Google Shape;199;p28" descr="Newspaper outline"/>
          <p:cNvPicPr preferRelativeResize="0"/>
          <p:nvPr/>
        </p:nvPicPr>
        <p:blipFill rotWithShape="1">
          <a:blip r:embed="rId6">
            <a:alphaModFix/>
          </a:blip>
          <a:srcRect/>
          <a:stretch/>
        </p:blipFill>
        <p:spPr>
          <a:xfrm>
            <a:off x="3885644" y="2295517"/>
            <a:ext cx="1219200" cy="1219200"/>
          </a:xfrm>
          <a:prstGeom prst="rect">
            <a:avLst/>
          </a:prstGeom>
          <a:noFill/>
          <a:ln>
            <a:noFill/>
          </a:ln>
        </p:spPr>
      </p:pic>
      <p:pic>
        <p:nvPicPr>
          <p:cNvPr id="200" name="Google Shape;200;p28" descr="Podcast outline"/>
          <p:cNvPicPr preferRelativeResize="0"/>
          <p:nvPr/>
        </p:nvPicPr>
        <p:blipFill rotWithShape="1">
          <a:blip r:embed="rId7">
            <a:alphaModFix/>
          </a:blip>
          <a:srcRect/>
          <a:stretch/>
        </p:blipFill>
        <p:spPr>
          <a:xfrm>
            <a:off x="6677765" y="2295517"/>
            <a:ext cx="1219200" cy="1219200"/>
          </a:xfrm>
          <a:prstGeom prst="rect">
            <a:avLst/>
          </a:prstGeom>
          <a:noFill/>
          <a:ln>
            <a:noFill/>
          </a:ln>
        </p:spPr>
      </p:pic>
      <p:pic>
        <p:nvPicPr>
          <p:cNvPr id="201" name="Google Shape;201;p28" descr="Radio outline"/>
          <p:cNvPicPr preferRelativeResize="0"/>
          <p:nvPr/>
        </p:nvPicPr>
        <p:blipFill rotWithShape="1">
          <a:blip r:embed="rId8">
            <a:alphaModFix/>
          </a:blip>
          <a:srcRect/>
          <a:stretch/>
        </p:blipFill>
        <p:spPr>
          <a:xfrm>
            <a:off x="9469887" y="2155607"/>
            <a:ext cx="1219200" cy="1219200"/>
          </a:xfrm>
          <a:prstGeom prst="rect">
            <a:avLst/>
          </a:prstGeom>
          <a:noFill/>
          <a:ln>
            <a:noFill/>
          </a:ln>
        </p:spPr>
      </p:pic>
      <p:sp>
        <p:nvSpPr>
          <p:cNvPr id="202" name="Google Shape;202;p28"/>
          <p:cNvSpPr txBox="1"/>
          <p:nvPr/>
        </p:nvSpPr>
        <p:spPr>
          <a:xfrm>
            <a:off x="3331689" y="3910133"/>
            <a:ext cx="2744400" cy="1775111"/>
          </a:xfrm>
          <a:prstGeom prst="rect">
            <a:avLst/>
          </a:prstGeom>
          <a:noFill/>
          <a:ln>
            <a:noFill/>
          </a:ln>
        </p:spPr>
        <p:txBody>
          <a:bodyPr spcFirstLastPara="1" wrap="square" lIns="121900" tIns="60933" rIns="121900" bIns="60933" anchor="t" anchorCtr="0">
            <a:spAutoFit/>
          </a:bodyPr>
          <a:lstStyle/>
          <a:p>
            <a:pPr defTabSz="1219170">
              <a:lnSpc>
                <a:spcPct val="115000"/>
              </a:lnSpc>
              <a:buClr>
                <a:srgbClr val="000000"/>
              </a:buClr>
            </a:pPr>
            <a:r>
              <a:rPr lang="en" sz="1867" kern="0">
                <a:solidFill>
                  <a:srgbClr val="222222"/>
                </a:solidFill>
                <a:highlight>
                  <a:srgbClr val="FFFFFF"/>
                </a:highlight>
                <a:latin typeface="Arial"/>
                <a:cs typeface="Arial"/>
                <a:sym typeface="Arial"/>
              </a:rPr>
              <a:t>Editorial placement - online, print</a:t>
            </a:r>
            <a:endParaRPr sz="1867" kern="0">
              <a:solidFill>
                <a:srgbClr val="222222"/>
              </a:solidFill>
              <a:highlight>
                <a:srgbClr val="FFFFFF"/>
              </a:highlight>
              <a:latin typeface="Arial"/>
              <a:cs typeface="Arial"/>
              <a:sym typeface="Arial"/>
            </a:endParaRPr>
          </a:p>
          <a:p>
            <a:pPr defTabSz="1219170">
              <a:lnSpc>
                <a:spcPct val="115000"/>
              </a:lnSpc>
              <a:buClr>
                <a:srgbClr val="000000"/>
              </a:buClr>
            </a:pPr>
            <a:r>
              <a:rPr lang="en" sz="1867" kern="0">
                <a:solidFill>
                  <a:srgbClr val="222222"/>
                </a:solidFill>
                <a:highlight>
                  <a:srgbClr val="FFFFFF"/>
                </a:highlight>
                <a:latin typeface="Arial"/>
                <a:cs typeface="Arial"/>
                <a:sym typeface="Arial"/>
              </a:rPr>
              <a:t>Press release, blog post, AAA magazine article</a:t>
            </a:r>
            <a:endParaRPr sz="1867" kern="0">
              <a:solidFill>
                <a:srgbClr val="222222"/>
              </a:solidFill>
              <a:highlight>
                <a:srgbClr val="FFFFFF"/>
              </a:highlight>
              <a:latin typeface="Arial"/>
              <a:cs typeface="Arial"/>
              <a:sym typeface="Arial"/>
            </a:endParaRPr>
          </a:p>
        </p:txBody>
      </p:sp>
      <p:sp>
        <p:nvSpPr>
          <p:cNvPr id="203" name="Google Shape;203;p28"/>
          <p:cNvSpPr txBox="1"/>
          <p:nvPr/>
        </p:nvSpPr>
        <p:spPr>
          <a:xfrm>
            <a:off x="8983867" y="3910134"/>
            <a:ext cx="2544800" cy="453468"/>
          </a:xfrm>
          <a:prstGeom prst="rect">
            <a:avLst/>
          </a:prstGeom>
          <a:noFill/>
          <a:ln>
            <a:noFill/>
          </a:ln>
        </p:spPr>
        <p:txBody>
          <a:bodyPr spcFirstLastPara="1" wrap="square" lIns="121900" tIns="60933" rIns="121900" bIns="60933" anchor="t" anchorCtr="0">
            <a:spAutoFit/>
          </a:bodyPr>
          <a:lstStyle/>
          <a:p>
            <a:pPr defTabSz="1219170">
              <a:lnSpc>
                <a:spcPct val="115000"/>
              </a:lnSpc>
              <a:buClr>
                <a:srgbClr val="000000"/>
              </a:buClr>
            </a:pPr>
            <a:r>
              <a:rPr lang="en" sz="1867" kern="0">
                <a:solidFill>
                  <a:srgbClr val="222222"/>
                </a:solidFill>
                <a:highlight>
                  <a:srgbClr val="FFFFFF"/>
                </a:highlight>
                <a:latin typeface="Arial"/>
                <a:cs typeface="Arial"/>
                <a:sym typeface="Arial"/>
              </a:rPr>
              <a:t>Radio media tour </a:t>
            </a:r>
            <a:endParaRPr sz="1867" kern="0">
              <a:solidFill>
                <a:srgbClr val="222222"/>
              </a:solidFill>
              <a:highlight>
                <a:srgbClr val="FFFFFF"/>
              </a:highlight>
              <a:latin typeface="Arial"/>
              <a:cs typeface="Arial"/>
              <a:sym typeface="Arial"/>
            </a:endParaRPr>
          </a:p>
        </p:txBody>
      </p:sp>
      <p:sp>
        <p:nvSpPr>
          <p:cNvPr id="204" name="Google Shape;204;p28"/>
          <p:cNvSpPr txBox="1"/>
          <p:nvPr/>
        </p:nvSpPr>
        <p:spPr>
          <a:xfrm>
            <a:off x="6212977" y="3910133"/>
            <a:ext cx="2634000" cy="1114289"/>
          </a:xfrm>
          <a:prstGeom prst="rect">
            <a:avLst/>
          </a:prstGeom>
          <a:noFill/>
          <a:ln>
            <a:noFill/>
          </a:ln>
        </p:spPr>
        <p:txBody>
          <a:bodyPr spcFirstLastPara="1" wrap="square" lIns="121900" tIns="60933" rIns="121900" bIns="60933" anchor="t" anchorCtr="0">
            <a:spAutoFit/>
          </a:bodyPr>
          <a:lstStyle/>
          <a:p>
            <a:pPr defTabSz="1219170">
              <a:lnSpc>
                <a:spcPct val="115000"/>
              </a:lnSpc>
              <a:buClr>
                <a:srgbClr val="000000"/>
              </a:buClr>
            </a:pPr>
            <a:r>
              <a:rPr lang="en" sz="1867" kern="0">
                <a:solidFill>
                  <a:srgbClr val="222222"/>
                </a:solidFill>
                <a:highlight>
                  <a:srgbClr val="FFFFFF"/>
                </a:highlight>
                <a:latin typeface="Arial"/>
                <a:cs typeface="Arial"/>
                <a:sym typeface="Arial"/>
              </a:rPr>
              <a:t>Earned media - online, broadcast, print</a:t>
            </a:r>
            <a:endParaRPr sz="1867" kern="0">
              <a:solidFill>
                <a:srgbClr val="222222"/>
              </a:solidFill>
              <a:highlight>
                <a:srgbClr val="FFFFFF"/>
              </a:highlight>
              <a:latin typeface="Arial"/>
              <a:cs typeface="Arial"/>
              <a:sym typeface="Arial"/>
            </a:endParaRPr>
          </a:p>
          <a:p>
            <a:pPr defTabSz="1219170">
              <a:lnSpc>
                <a:spcPct val="115000"/>
              </a:lnSpc>
              <a:buClr>
                <a:srgbClr val="000000"/>
              </a:buClr>
            </a:pPr>
            <a:r>
              <a:rPr lang="en" sz="1867" kern="0">
                <a:solidFill>
                  <a:srgbClr val="222222"/>
                </a:solidFill>
                <a:highlight>
                  <a:srgbClr val="FFFFFF"/>
                </a:highlight>
                <a:latin typeface="Arial"/>
                <a:cs typeface="Arial"/>
                <a:sym typeface="Arial"/>
              </a:rPr>
              <a:t>Key messages</a:t>
            </a:r>
            <a:endParaRPr sz="1867" kern="0">
              <a:solidFill>
                <a:srgbClr val="222222"/>
              </a:solidFill>
              <a:highlight>
                <a:srgbClr val="FFFFFF"/>
              </a:highlight>
              <a:latin typeface="Arial"/>
              <a:cs typeface="Arial"/>
              <a:sym typeface="Arial"/>
            </a:endParaRPr>
          </a:p>
        </p:txBody>
      </p:sp>
    </p:spTree>
    <p:extLst>
      <p:ext uri="{BB962C8B-B14F-4D97-AF65-F5344CB8AC3E}">
        <p14:creationId xmlns:p14="http://schemas.microsoft.com/office/powerpoint/2010/main" val="72587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5FEDF8-B894-455E-B6C2-259183CEB65A}"/>
              </a:ext>
            </a:extLst>
          </p:cNvPr>
          <p:cNvSpPr txBox="1"/>
          <p:nvPr/>
        </p:nvSpPr>
        <p:spPr>
          <a:xfrm>
            <a:off x="7799817" y="6448393"/>
            <a:ext cx="859274" cy="16022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46938"/>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D190D26A-3BE4-4590-996C-4954CC996B40}"/>
              </a:ext>
            </a:extLst>
          </p:cNvPr>
          <p:cNvGraphicFramePr/>
          <p:nvPr/>
        </p:nvGraphicFramePr>
        <p:xfrm>
          <a:off x="1277852" y="1026736"/>
          <a:ext cx="9611831" cy="48045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6600" b="1" kern="1200">
                <a:solidFill>
                  <a:srgbClr val="3C3C3B"/>
                </a:solidFill>
                <a:latin typeface="Arial" panose="020B0604020202020204" pitchFamily="34" charset="0"/>
                <a:ea typeface="Roboto" panose="02000000000000000000" pitchFamily="2" charset="0"/>
                <a:cs typeface="Arial" panose="020B0604020202020204" pitchFamily="34" charset="0"/>
              </a:defRPr>
            </a:lvl1pPr>
          </a:lstStyle>
          <a:p>
            <a:r>
              <a:rPr lang="en-US" sz="5400" dirty="0"/>
              <a:t>NDCF Program Partners</a:t>
            </a:r>
          </a:p>
        </p:txBody>
      </p:sp>
      <p:pic>
        <p:nvPicPr>
          <p:cNvPr id="2" name="Audio 1">
            <a:hlinkClick r:id="" action="ppaction://media"/>
            <a:extLst>
              <a:ext uri="{FF2B5EF4-FFF2-40B4-BE49-F238E27FC236}">
                <a16:creationId xmlns:a16="http://schemas.microsoft.com/office/drawing/2014/main" id="{DDC2D684-C754-495A-8FDA-AAD37E184C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684812653"/>
      </p:ext>
    </p:extLst>
  </p:cSld>
  <p:clrMapOvr>
    <a:masterClrMapping/>
  </p:clrMapOvr>
  <mc:AlternateContent xmlns:mc="http://schemas.openxmlformats.org/markup-compatibility/2006">
    <mc:Choice xmlns:p14="http://schemas.microsoft.com/office/powerpoint/2010/main" Requires="p14">
      <p:transition p14:dur="10" advTm="48841">
        <p:fade/>
      </p:transition>
    </mc:Choice>
    <mc:Fallback>
      <p:transition advTm="488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NDCF Overview</a:t>
            </a:r>
          </a:p>
        </p:txBody>
      </p:sp>
      <p:sp>
        <p:nvSpPr>
          <p:cNvPr id="7" name="Content Placeholder 6"/>
          <p:cNvSpPr>
            <a:spLocks noGrp="1"/>
          </p:cNvSpPr>
          <p:nvPr>
            <p:ph idx="1"/>
          </p:nvPr>
        </p:nvSpPr>
        <p:spPr/>
        <p:txBody>
          <a:bodyPr/>
          <a:lstStyle/>
          <a:p>
            <a:pPr marL="0" indent="0">
              <a:buNone/>
            </a:pPr>
            <a:r>
              <a:rPr lang="en-US" sz="3600" dirty="0">
                <a:latin typeface="Arial" panose="020B0604020202020204" pitchFamily="34" charset="0"/>
                <a:cs typeface="Arial" panose="020B0604020202020204" pitchFamily="34" charset="0"/>
              </a:rPr>
              <a:t>One national, standardized data collection tool</a:t>
            </a:r>
          </a:p>
          <a:p>
            <a:pPr marL="0" indent="0">
              <a:buNone/>
            </a:pPr>
            <a:endParaRPr lang="en-US" dirty="0"/>
          </a:p>
        </p:txBody>
      </p:sp>
      <p:sp>
        <p:nvSpPr>
          <p:cNvPr id="6" name="Content Placeholder 2"/>
          <p:cNvSpPr txBox="1">
            <a:spLocks/>
          </p:cNvSpPr>
          <p:nvPr/>
        </p:nvSpPr>
        <p:spPr>
          <a:xfrm>
            <a:off x="838201" y="1406769"/>
            <a:ext cx="7466351" cy="4999199"/>
          </a:xfrm>
          <a:prstGeom prst="rect">
            <a:avLst/>
          </a:prstGeom>
        </p:spPr>
        <p:txBody>
          <a:bodyPr vert="horz" lIns="121920" tIns="60960" rIns="121920" bIns="60960" rtlCol="0">
            <a:noAutofit/>
          </a:bodyPr>
          <a:lstStyle>
            <a:lvl1pPr marL="234950" indent="-177800" algn="l" defTabSz="685800" rtl="0" eaLnBrk="1" latinLnBrk="0" hangingPunct="1">
              <a:lnSpc>
                <a:spcPts val="2000"/>
              </a:lnSpc>
              <a:spcBef>
                <a:spcPts val="750"/>
              </a:spcBef>
              <a:spcAft>
                <a:spcPts val="600"/>
              </a:spcAft>
              <a:buClr>
                <a:srgbClr val="009399"/>
              </a:buClr>
              <a:buSzPct val="100000"/>
              <a:buFont typeface="Zapf Dingbats"/>
              <a:buChar char="❯"/>
              <a:tabLst/>
              <a:defRPr sz="1600" b="1" kern="1200">
                <a:solidFill>
                  <a:srgbClr val="003C68"/>
                </a:solidFill>
                <a:latin typeface="Verdana" panose="020B0604030504040204" pitchFamily="34" charset="0"/>
                <a:ea typeface="Verdana" panose="020B0604030504040204" pitchFamily="34" charset="0"/>
                <a:cs typeface="Verdana" panose="020B0604030504040204" pitchFamily="34" charset="0"/>
              </a:defRPr>
            </a:lvl1pPr>
            <a:lvl2pPr marL="457200" indent="-168275" algn="l" defTabSz="685800" rtl="0" eaLnBrk="1" latinLnBrk="0" hangingPunct="1">
              <a:lnSpc>
                <a:spcPts val="1920"/>
              </a:lnSpc>
              <a:spcBef>
                <a:spcPts val="375"/>
              </a:spcBef>
              <a:spcAft>
                <a:spcPts val="600"/>
              </a:spcAft>
              <a:buClr>
                <a:srgbClr val="009399"/>
              </a:buClr>
              <a:buSzPct val="100000"/>
              <a:buFont typeface="Arial" panose="020B0604020202020204" pitchFamily="34" charset="0"/>
              <a:buChar char="•"/>
              <a:tabLst/>
              <a:defRPr sz="1600" b="1" kern="1200">
                <a:solidFill>
                  <a:srgbClr val="003C68"/>
                </a:solidFill>
                <a:latin typeface="Verdana" panose="020B0604030504040204" pitchFamily="34" charset="0"/>
                <a:ea typeface="Verdana" panose="020B0604030504040204" pitchFamily="34" charset="0"/>
                <a:cs typeface="Verdana" panose="020B0604030504040204" pitchFamily="34" charset="0"/>
              </a:defRPr>
            </a:lvl2pPr>
            <a:lvl3pPr marL="687388" indent="-230188" algn="l" defTabSz="685800" rtl="0" eaLnBrk="1" latinLnBrk="0" hangingPunct="1">
              <a:lnSpc>
                <a:spcPts val="1920"/>
              </a:lnSpc>
              <a:spcBef>
                <a:spcPts val="375"/>
              </a:spcBef>
              <a:spcAft>
                <a:spcPts val="600"/>
              </a:spcAft>
              <a:buClr>
                <a:srgbClr val="073C72"/>
              </a:buClr>
              <a:buFont typeface=".PingFang SC Regular"/>
              <a:buChar char="－"/>
              <a:tabLst/>
              <a:defRPr sz="1600" b="1" kern="1200">
                <a:solidFill>
                  <a:srgbClr val="003C68"/>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ts val="1920"/>
              </a:lnSpc>
              <a:spcBef>
                <a:spcPts val="375"/>
              </a:spcBef>
              <a:spcAft>
                <a:spcPts val="600"/>
              </a:spcAft>
              <a:buFont typeface="Arial" panose="020B0604020202020204" pitchFamily="34" charset="0"/>
              <a:buChar char="•"/>
              <a:defRPr sz="1600" b="1" kern="1200">
                <a:solidFill>
                  <a:srgbClr val="003C68"/>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ts val="1920"/>
              </a:lnSpc>
              <a:spcBef>
                <a:spcPts val="375"/>
              </a:spcBef>
              <a:buFont typeface="Arial" panose="020B0604020202020204" pitchFamily="34" charset="0"/>
              <a:buChar char="•"/>
              <a:defRPr sz="1600" b="1" kern="1200">
                <a:solidFill>
                  <a:srgbClr val="003C68"/>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3600" dirty="0">
              <a:solidFill>
                <a:srgbClr val="0E537E"/>
              </a:solidFill>
              <a:latin typeface="Arial" panose="020B0604020202020204" pitchFamily="34" charset="0"/>
              <a:ea typeface="+mn-ea"/>
              <a:cs typeface="Arial" panose="020B0604020202020204" pitchFamily="34" charset="0"/>
            </a:endParaRPr>
          </a:p>
          <a:p>
            <a:endParaRPr lang="en-US" sz="3600" dirty="0">
              <a:solidFill>
                <a:srgbClr val="0E537E"/>
              </a:solidFill>
              <a:latin typeface="Arial" panose="020B0604020202020204" pitchFamily="34" charset="0"/>
              <a:ea typeface="+mn-ea"/>
              <a:cs typeface="Arial" panose="020B0604020202020204" pitchFamily="34" charset="0"/>
            </a:endParaRPr>
          </a:p>
        </p:txBody>
      </p:sp>
      <p:graphicFrame>
        <p:nvGraphicFramePr>
          <p:cNvPr id="3" name="Diagram 2"/>
          <p:cNvGraphicFramePr/>
          <p:nvPr>
            <p:extLst>
              <p:ext uri="{D42A27DB-BD31-4B8C-83A1-F6EECF244321}">
                <p14:modId xmlns:p14="http://schemas.microsoft.com/office/powerpoint/2010/main" val="2670502936"/>
              </p:ext>
            </p:extLst>
          </p:nvPr>
        </p:nvGraphicFramePr>
        <p:xfrm>
          <a:off x="2230894" y="2495673"/>
          <a:ext cx="7730211" cy="31988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5977217" y="3244334"/>
            <a:ext cx="237566" cy="369332"/>
          </a:xfrm>
          <a:prstGeom prst="rect">
            <a:avLst/>
          </a:prstGeom>
        </p:spPr>
        <p:txBody>
          <a:bodyPr wrap="none">
            <a:spAutoFit/>
          </a:bodyPr>
          <a:lstStyle/>
          <a:p>
            <a:r>
              <a:rPr lang="en-US" dirty="0"/>
              <a:t> </a:t>
            </a:r>
          </a:p>
        </p:txBody>
      </p:sp>
      <p:pic>
        <p:nvPicPr>
          <p:cNvPr id="5" name="Audio 4">
            <a:hlinkClick r:id="" action="ppaction://media"/>
            <a:extLst>
              <a:ext uri="{FF2B5EF4-FFF2-40B4-BE49-F238E27FC236}">
                <a16:creationId xmlns:a16="http://schemas.microsoft.com/office/drawing/2014/main" id="{27FA1B9C-F33F-4A69-A49F-84C05F5E25B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28421803"/>
      </p:ext>
    </p:extLst>
  </p:cSld>
  <p:clrMapOvr>
    <a:masterClrMapping/>
  </p:clrMapOvr>
  <mc:AlternateContent xmlns:mc="http://schemas.openxmlformats.org/markup-compatibility/2006">
    <mc:Choice xmlns:p14="http://schemas.microsoft.com/office/powerpoint/2010/main" Requires="p14">
      <p:transition spd="med" p14:dur="700" advTm="40382">
        <p:fade/>
      </p:transition>
    </mc:Choice>
    <mc:Fallback>
      <p:transition spd="med" advTm="403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Initiative to Leverage Data</a:t>
            </a:r>
          </a:p>
        </p:txBody>
      </p:sp>
      <p:pic>
        <p:nvPicPr>
          <p:cNvPr id="4" name="Google Shape;160;p24"/>
          <p:cNvPicPr preferRelativeResize="0"/>
          <p:nvPr/>
        </p:nvPicPr>
        <p:blipFill>
          <a:blip r:embed="rId5">
            <a:alphaModFix/>
          </a:blip>
          <a:stretch>
            <a:fillRect/>
          </a:stretch>
        </p:blipFill>
        <p:spPr>
          <a:xfrm>
            <a:off x="1552333" y="2196954"/>
            <a:ext cx="1711870" cy="661900"/>
          </a:xfrm>
          <a:prstGeom prst="rect">
            <a:avLst/>
          </a:prstGeom>
          <a:noFill/>
          <a:ln>
            <a:noFill/>
          </a:ln>
        </p:spPr>
      </p:pic>
      <p:pic>
        <p:nvPicPr>
          <p:cNvPr id="5" name="Google Shape;158;p24"/>
          <p:cNvPicPr preferRelativeResize="0"/>
          <p:nvPr/>
        </p:nvPicPr>
        <p:blipFill>
          <a:blip r:embed="rId6">
            <a:alphaModFix/>
          </a:blip>
          <a:stretch>
            <a:fillRect/>
          </a:stretch>
        </p:blipFill>
        <p:spPr>
          <a:xfrm>
            <a:off x="1362353" y="4134677"/>
            <a:ext cx="2095501" cy="604925"/>
          </a:xfrm>
          <a:prstGeom prst="rect">
            <a:avLst/>
          </a:prstGeom>
          <a:noFill/>
          <a:ln>
            <a:noFill/>
          </a:ln>
        </p:spPr>
      </p:pic>
      <p:pic>
        <p:nvPicPr>
          <p:cNvPr id="6" name="Google Shape;159;p24"/>
          <p:cNvPicPr preferRelativeResize="0"/>
          <p:nvPr/>
        </p:nvPicPr>
        <p:blipFill rotWithShape="1">
          <a:blip r:embed="rId7">
            <a:alphaModFix/>
          </a:blip>
          <a:srcRect t="-3105" b="-5472"/>
          <a:stretch/>
        </p:blipFill>
        <p:spPr>
          <a:xfrm>
            <a:off x="1738943" y="3117464"/>
            <a:ext cx="1305001" cy="854025"/>
          </a:xfrm>
          <a:prstGeom prst="rect">
            <a:avLst/>
          </a:prstGeom>
          <a:noFill/>
          <a:ln>
            <a:noFill/>
          </a:ln>
        </p:spPr>
      </p:pic>
      <p:sp>
        <p:nvSpPr>
          <p:cNvPr id="8" name="Rounded Rectangle 7"/>
          <p:cNvSpPr/>
          <p:nvPr/>
        </p:nvSpPr>
        <p:spPr>
          <a:xfrm>
            <a:off x="1157082" y="1978089"/>
            <a:ext cx="2519179" cy="2892491"/>
          </a:xfrm>
          <a:prstGeom prst="roundRect">
            <a:avLst/>
          </a:prstGeom>
          <a:no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2019" y="2224947"/>
            <a:ext cx="2467962" cy="2410641"/>
          </a:xfrm>
          <a:prstGeom prst="rect">
            <a:avLst/>
          </a:prstGeom>
        </p:spPr>
      </p:pic>
      <p:sp>
        <p:nvSpPr>
          <p:cNvPr id="13" name="Plus 12"/>
          <p:cNvSpPr/>
          <p:nvPr/>
        </p:nvSpPr>
        <p:spPr>
          <a:xfrm>
            <a:off x="3846064" y="2858854"/>
            <a:ext cx="945755" cy="1112635"/>
          </a:xfrm>
          <a:prstGeom prst="mathPlu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qual 13"/>
          <p:cNvSpPr/>
          <p:nvPr/>
        </p:nvSpPr>
        <p:spPr>
          <a:xfrm>
            <a:off x="7400181" y="2914839"/>
            <a:ext cx="914400" cy="914400"/>
          </a:xfrm>
          <a:prstGeom prst="mathEqual">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p:cNvSpPr/>
          <p:nvPr/>
        </p:nvSpPr>
        <p:spPr>
          <a:xfrm>
            <a:off x="8558589" y="2098230"/>
            <a:ext cx="2519179" cy="2892491"/>
          </a:xfrm>
          <a:prstGeom prst="roundRect">
            <a:avLst/>
          </a:prstGeom>
          <a:no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rPr>
              <a:t>New insights into car seat checks and child passenger safety</a:t>
            </a:r>
          </a:p>
        </p:txBody>
      </p:sp>
      <p:pic>
        <p:nvPicPr>
          <p:cNvPr id="3" name="Audio 2">
            <a:hlinkClick r:id="" action="ppaction://media"/>
            <a:extLst>
              <a:ext uri="{FF2B5EF4-FFF2-40B4-BE49-F238E27FC236}">
                <a16:creationId xmlns:a16="http://schemas.microsoft.com/office/drawing/2014/main" id="{2F4CE782-70D5-4EE2-A647-DE44C0F140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40467851"/>
      </p:ext>
    </p:extLst>
  </p:cSld>
  <p:clrMapOvr>
    <a:masterClrMapping/>
  </p:clrMapOvr>
  <mc:AlternateContent xmlns:mc="http://schemas.openxmlformats.org/markup-compatibility/2006">
    <mc:Choice xmlns:p14="http://schemas.microsoft.com/office/powerpoint/2010/main" Requires="p14">
      <p:transition p14:dur="10" advTm="21441">
        <p:fade/>
      </p:transition>
    </mc:Choice>
    <mc:Fallback>
      <p:transition advTm="21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Agenda	</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205720739"/>
              </p:ext>
            </p:extLst>
          </p:nvPr>
        </p:nvGraphicFramePr>
        <p:xfrm>
          <a:off x="1099457" y="1489723"/>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AE7AE19C-AD39-47C8-8559-66385E88D5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79154097"/>
      </p:ext>
    </p:extLst>
  </p:cSld>
  <p:clrMapOvr>
    <a:masterClrMapping/>
  </p:clrMapOvr>
  <mc:AlternateContent xmlns:mc="http://schemas.openxmlformats.org/markup-compatibility/2006">
    <mc:Choice xmlns:p14="http://schemas.microsoft.com/office/powerpoint/2010/main" Requires="p14">
      <p:transition p14:dur="10" advTm="35977">
        <p:fade/>
      </p:transition>
    </mc:Choice>
    <mc:Fallback>
      <p:transition advTm="35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Paper versus Digital</a:t>
            </a:r>
          </a:p>
        </p:txBody>
      </p:sp>
      <p:sp>
        <p:nvSpPr>
          <p:cNvPr id="12" name="Text Placeholder 11"/>
          <p:cNvSpPr>
            <a:spLocks noGrp="1"/>
          </p:cNvSpPr>
          <p:nvPr>
            <p:ph type="body" sz="quarter" idx="12"/>
          </p:nvPr>
        </p:nvSpPr>
        <p:spPr/>
        <p:txBody>
          <a:bodyPr/>
          <a:lstStyle/>
          <a:p>
            <a:pPr marL="109726" indent="0" algn="ctr">
              <a:buNone/>
            </a:pPr>
            <a:r>
              <a:rPr lang="en-US" sz="3200" b="1" u="sng" dirty="0">
                <a:solidFill>
                  <a:schemeClr val="tx2"/>
                </a:solidFill>
                <a:ea typeface="Roboto" panose="02000000000000000000" pitchFamily="2" charset="0"/>
              </a:rPr>
              <a:t>NDCF Data</a:t>
            </a:r>
          </a:p>
          <a:p>
            <a:pPr lvl="2"/>
            <a:r>
              <a:rPr lang="en-US" sz="2800" b="1" dirty="0">
                <a:latin typeface="Arial" panose="020B0604020202020204" pitchFamily="34" charset="0"/>
                <a:cs typeface="Arial" panose="020B0604020202020204" pitchFamily="34" charset="0"/>
              </a:rPr>
              <a:t>1,381 seats</a:t>
            </a:r>
          </a:p>
          <a:p>
            <a:pPr lvl="2"/>
            <a:r>
              <a:rPr lang="en-US" sz="2800" b="1" dirty="0">
                <a:latin typeface="Arial" panose="020B0604020202020204" pitchFamily="34" charset="0"/>
                <a:cs typeface="Arial" panose="020B0604020202020204" pitchFamily="34" charset="0"/>
              </a:rPr>
              <a:t>Mostly from 2020</a:t>
            </a:r>
          </a:p>
          <a:p>
            <a:pPr lvl="1"/>
            <a:endParaRPr lang="en-US" sz="2800" b="1" dirty="0">
              <a:latin typeface="Arial" panose="020B0604020202020204" pitchFamily="34" charset="0"/>
              <a:cs typeface="Arial" panose="020B0604020202020204" pitchFamily="34" charset="0"/>
            </a:endParaRPr>
          </a:p>
        </p:txBody>
      </p:sp>
      <p:sp>
        <p:nvSpPr>
          <p:cNvPr id="13" name="Text Placeholder 12"/>
          <p:cNvSpPr>
            <a:spLocks noGrp="1"/>
          </p:cNvSpPr>
          <p:nvPr>
            <p:ph type="body" sz="quarter" idx="13"/>
          </p:nvPr>
        </p:nvSpPr>
        <p:spPr/>
        <p:txBody>
          <a:bodyPr/>
          <a:lstStyle/>
          <a:p>
            <a:pPr marL="109726" indent="0" algn="ctr">
              <a:buNone/>
            </a:pPr>
            <a:r>
              <a:rPr lang="en-US" sz="3200" b="1" u="sng" dirty="0">
                <a:solidFill>
                  <a:schemeClr val="tx2"/>
                </a:solidFill>
              </a:rPr>
              <a:t>Paper Data</a:t>
            </a:r>
          </a:p>
          <a:p>
            <a:pPr lvl="2"/>
            <a:r>
              <a:rPr lang="en-US" sz="2800" b="1" dirty="0">
                <a:latin typeface="Arial" panose="020B0604020202020204" pitchFamily="34" charset="0"/>
                <a:ea typeface="Roboto" panose="02000000000000000000" pitchFamily="2" charset="0"/>
                <a:cs typeface="Arial" panose="020B0604020202020204" pitchFamily="34" charset="0"/>
              </a:rPr>
              <a:t>2,422 seats</a:t>
            </a:r>
          </a:p>
          <a:p>
            <a:pPr lvl="2"/>
            <a:r>
              <a:rPr lang="en-US" sz="2800" b="1" dirty="0">
                <a:latin typeface="Arial" panose="020B0604020202020204" pitchFamily="34" charset="0"/>
                <a:ea typeface="Roboto" panose="02000000000000000000" pitchFamily="2" charset="0"/>
                <a:cs typeface="Arial" panose="020B0604020202020204" pitchFamily="34" charset="0"/>
              </a:rPr>
              <a:t>Mostly from 2019</a:t>
            </a:r>
          </a:p>
          <a:p>
            <a:endParaRPr lang="en-US" b="1" dirty="0">
              <a:solidFill>
                <a:schemeClr val="tx1"/>
              </a:solidFill>
            </a:endParaRPr>
          </a:p>
        </p:txBody>
      </p:sp>
      <p:pic>
        <p:nvPicPr>
          <p:cNvPr id="8" name="Picture Placeholder 7"/>
          <p:cNvPicPr>
            <a:picLocks noGrp="1" noChangeAspect="1"/>
          </p:cNvPicPr>
          <p:nvPr>
            <p:ph type="pic" sz="quarter" idx="4294967295"/>
          </p:nvPr>
        </p:nvPicPr>
        <p:blipFill>
          <a:blip r:embed="rId5"/>
          <a:srcRect l="7105" r="7105"/>
          <a:stretch>
            <a:fillRect/>
          </a:stretch>
        </p:blipFill>
        <p:spPr>
          <a:xfrm>
            <a:off x="1658184" y="3572072"/>
            <a:ext cx="3522826" cy="4285967"/>
          </a:xfrm>
          <a:prstGeom prst="rect">
            <a:avLst/>
          </a:prstGeom>
          <a:ln w="19050">
            <a:solidFill>
              <a:schemeClr val="tx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5453" y="3572072"/>
            <a:ext cx="3620325" cy="1981651"/>
          </a:xfrm>
          <a:prstGeom prst="rect">
            <a:avLst/>
          </a:prstGeom>
        </p:spPr>
      </p:pic>
      <p:pic>
        <p:nvPicPr>
          <p:cNvPr id="3" name="Audio 2">
            <a:hlinkClick r:id="" action="ppaction://media"/>
            <a:extLst>
              <a:ext uri="{FF2B5EF4-FFF2-40B4-BE49-F238E27FC236}">
                <a16:creationId xmlns:a16="http://schemas.microsoft.com/office/drawing/2014/main" id="{AAAC1E27-E1D7-465E-94E0-C6488DC715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903722035"/>
      </p:ext>
    </p:extLst>
  </p:cSld>
  <p:clrMapOvr>
    <a:masterClrMapping/>
  </p:clrMapOvr>
  <mc:AlternateContent xmlns:mc="http://schemas.openxmlformats.org/markup-compatibility/2006">
    <mc:Choice xmlns:p14="http://schemas.microsoft.com/office/powerpoint/2010/main" Requires="p14">
      <p:transition p14:dur="10" advTm="52980">
        <p:fade/>
      </p:transition>
    </mc:Choice>
    <mc:Fallback>
      <p:transition advTm="52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Quality - Comprehensive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71534993"/>
              </p:ext>
            </p:extLst>
          </p:nvPr>
        </p:nvGraphicFramePr>
        <p:xfrm>
          <a:off x="838201" y="1858638"/>
          <a:ext cx="7391399" cy="2988972"/>
        </p:xfrm>
        <a:graphic>
          <a:graphicData uri="http://schemas.openxmlformats.org/drawingml/2006/table">
            <a:tbl>
              <a:tblPr firstRow="1" bandRow="1">
                <a:tableStyleId>{3B4B98B0-60AC-42C2-AFA5-B58CD77FA1E5}</a:tableStyleId>
              </a:tblPr>
              <a:tblGrid>
                <a:gridCol w="6010468">
                  <a:extLst>
                    <a:ext uri="{9D8B030D-6E8A-4147-A177-3AD203B41FA5}">
                      <a16:colId xmlns:a16="http://schemas.microsoft.com/office/drawing/2014/main" val="3828071628"/>
                    </a:ext>
                  </a:extLst>
                </a:gridCol>
                <a:gridCol w="1380931">
                  <a:extLst>
                    <a:ext uri="{9D8B030D-6E8A-4147-A177-3AD203B41FA5}">
                      <a16:colId xmlns:a16="http://schemas.microsoft.com/office/drawing/2014/main" val="3040326730"/>
                    </a:ext>
                  </a:extLst>
                </a:gridCol>
              </a:tblGrid>
              <a:tr h="747243">
                <a:tc>
                  <a:txBody>
                    <a:bodyPr/>
                    <a:lstStyle/>
                    <a:p>
                      <a:r>
                        <a:rPr lang="en-US" sz="2800" b="1" kern="1200" dirty="0"/>
                        <a:t>Total Seat Checks in 2019</a:t>
                      </a:r>
                      <a:endParaRPr lang="en-US" sz="2800" b="1" kern="1200" dirty="0">
                        <a:solidFill>
                          <a:schemeClr val="dk1"/>
                        </a:solidFill>
                        <a:latin typeface="+mn-lt"/>
                        <a:ea typeface="+mn-ea"/>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kern="1200" dirty="0"/>
                        <a:t>6,000</a:t>
                      </a:r>
                      <a:endParaRPr lang="en-US" sz="2800" b="1" kern="1200" dirty="0">
                        <a:solidFill>
                          <a:schemeClr val="dk1"/>
                        </a:solidFill>
                        <a:latin typeface="+mn-lt"/>
                        <a:ea typeface="+mn-ea"/>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6302576"/>
                  </a:ext>
                </a:extLst>
              </a:tr>
              <a:tr h="747243">
                <a:tc>
                  <a:txBody>
                    <a:bodyPr/>
                    <a:lstStyle/>
                    <a:p>
                      <a:r>
                        <a:rPr lang="en-US" sz="2800" b="1" dirty="0"/>
                        <a:t>Total</a:t>
                      </a:r>
                      <a:r>
                        <a:rPr lang="en-US" sz="2800" b="1" baseline="0" dirty="0"/>
                        <a:t> Seat Checks Not Scanned to PDF</a:t>
                      </a:r>
                      <a:endParaRPr lang="en-US" sz="2800" b="1" dirty="0"/>
                    </a:p>
                  </a:txBody>
                  <a:tcPr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dirty="0"/>
                        <a:t>3,578</a:t>
                      </a:r>
                    </a:p>
                  </a:txBody>
                  <a:tcPr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6698145"/>
                  </a:ext>
                </a:extLst>
              </a:tr>
              <a:tr h="747243">
                <a:tc>
                  <a:txBody>
                    <a:bodyPr/>
                    <a:lstStyle/>
                    <a:p>
                      <a:r>
                        <a:rPr lang="en-US" sz="2800" b="1" dirty="0"/>
                        <a:t>Total</a:t>
                      </a:r>
                      <a:r>
                        <a:rPr lang="en-US" sz="2800" b="1" baseline="0" dirty="0"/>
                        <a:t> Seat Checks Missing a Page</a:t>
                      </a:r>
                      <a:endParaRPr lang="en-US" sz="2800" b="1" dirty="0"/>
                    </a:p>
                  </a:txBody>
                  <a:tcPr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dirty="0"/>
                        <a:t>215</a:t>
                      </a:r>
                    </a:p>
                  </a:txBody>
                  <a:tcPr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2723767"/>
                  </a:ext>
                </a:extLst>
              </a:tr>
              <a:tr h="747243">
                <a:tc>
                  <a:txBody>
                    <a:bodyPr/>
                    <a:lstStyle/>
                    <a:p>
                      <a:r>
                        <a:rPr lang="en-US" sz="2800" b="1" dirty="0"/>
                        <a:t>Total Seat Checks</a:t>
                      </a:r>
                      <a:r>
                        <a:rPr lang="en-US" sz="2800" b="1" baseline="0" dirty="0"/>
                        <a:t> Lost</a:t>
                      </a:r>
                      <a:endParaRPr lang="en-US" sz="2800" b="1" dirty="0"/>
                    </a:p>
                  </a:txBody>
                  <a:tcPr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dirty="0"/>
                        <a:t>3,793</a:t>
                      </a:r>
                    </a:p>
                  </a:txBody>
                  <a:tcPr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2328675"/>
                  </a:ext>
                </a:extLst>
              </a:tr>
            </a:tbl>
          </a:graphicData>
        </a:graphic>
      </p:graphicFrame>
      <p:sp>
        <p:nvSpPr>
          <p:cNvPr id="8" name="Rounded Rectangle 7"/>
          <p:cNvSpPr/>
          <p:nvPr/>
        </p:nvSpPr>
        <p:spPr>
          <a:xfrm>
            <a:off x="8834621" y="1937947"/>
            <a:ext cx="2519179" cy="2892491"/>
          </a:xfrm>
          <a:prstGeom prst="roundRect">
            <a:avLst/>
          </a:prstGeom>
          <a:noFill/>
          <a:ln w="28575">
            <a:noFill/>
          </a:ln>
          <a:effectLst>
            <a:outerShdw blurRad="76200" dir="18900000" sy="23000" kx="-12000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5"/>
                </a:solidFill>
              </a:rPr>
              <a:t>Lost </a:t>
            </a:r>
            <a:r>
              <a:rPr lang="en-US" sz="4800" b="1" dirty="0">
                <a:solidFill>
                  <a:srgbClr val="FF0000"/>
                </a:solidFill>
              </a:rPr>
              <a:t>63%</a:t>
            </a:r>
            <a:r>
              <a:rPr lang="en-US" sz="4800" b="1" dirty="0">
                <a:solidFill>
                  <a:schemeClr val="accent5"/>
                </a:solidFill>
              </a:rPr>
              <a:t> of seat checks</a:t>
            </a:r>
          </a:p>
        </p:txBody>
      </p:sp>
      <p:pic>
        <p:nvPicPr>
          <p:cNvPr id="2050" name="Picture 2" descr="Can You Draw The Perfect Circle On A Touchscreen? This Addictive Site Will  Judge You"/>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92687" y="3390446"/>
            <a:ext cx="3512604" cy="21332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n You Draw The Perfect Circle On A Touchscreen? This Addictive Site Will  Judge You"/>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274" t="19696" r="14260" b="19381"/>
          <a:stretch/>
        </p:blipFill>
        <p:spPr bwMode="auto">
          <a:xfrm>
            <a:off x="8229600" y="1156996"/>
            <a:ext cx="3694922" cy="451601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75A9520-F6B0-44A4-AC49-F7AFC22F7C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03968234"/>
      </p:ext>
    </p:extLst>
  </p:cSld>
  <p:clrMapOvr>
    <a:masterClrMapping/>
  </p:clrMapOvr>
  <mc:AlternateContent xmlns:mc="http://schemas.openxmlformats.org/markup-compatibility/2006">
    <mc:Choice xmlns:p14="http://schemas.microsoft.com/office/powerpoint/2010/main" Requires="p14">
      <p:transition p14:dur="10" advTm="58988">
        <p:fade/>
      </p:transition>
    </mc:Choice>
    <mc:Fallback>
      <p:transition advTm="589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Quality - Comprehensive	</a:t>
            </a:r>
            <a:endParaRPr lang="en-US" dirty="0"/>
          </a:p>
        </p:txBody>
      </p:sp>
      <p:sp>
        <p:nvSpPr>
          <p:cNvPr id="7" name="Content Placeholder 6"/>
          <p:cNvSpPr>
            <a:spLocks noGrp="1"/>
          </p:cNvSpPr>
          <p:nvPr>
            <p:ph idx="1"/>
          </p:nvPr>
        </p:nvSpPr>
        <p:spPr/>
        <p:txBody>
          <a:bodyPr>
            <a:normAutofit/>
          </a:bodyPr>
          <a:lstStyle/>
          <a:p>
            <a:r>
              <a:rPr lang="en-US" sz="3200" dirty="0"/>
              <a:t>More missing data on paper forms than on the NDCF</a:t>
            </a:r>
          </a:p>
          <a:p>
            <a:r>
              <a:rPr lang="en-US" sz="3200" dirty="0"/>
              <a:t>For example for vehicle make and model:</a:t>
            </a:r>
          </a:p>
        </p:txBody>
      </p:sp>
      <p:sp>
        <p:nvSpPr>
          <p:cNvPr id="8" name="Rectangle 7"/>
          <p:cNvSpPr/>
          <p:nvPr/>
        </p:nvSpPr>
        <p:spPr>
          <a:xfrm>
            <a:off x="4180114" y="5896947"/>
            <a:ext cx="3582955" cy="96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p:cNvGraphicFramePr/>
          <p:nvPr>
            <p:extLst>
              <p:ext uri="{D42A27DB-BD31-4B8C-83A1-F6EECF244321}">
                <p14:modId xmlns:p14="http://schemas.microsoft.com/office/powerpoint/2010/main" val="2823381460"/>
              </p:ext>
            </p:extLst>
          </p:nvPr>
        </p:nvGraphicFramePr>
        <p:xfrm>
          <a:off x="2139042" y="3031762"/>
          <a:ext cx="7913915" cy="3485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C9A22B36-850B-4898-9BF4-54B2E0DEC7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83874052"/>
      </p:ext>
    </p:extLst>
  </p:cSld>
  <p:clrMapOvr>
    <a:masterClrMapping/>
  </p:clrMapOvr>
  <mc:AlternateContent xmlns:mc="http://schemas.openxmlformats.org/markup-compatibility/2006">
    <mc:Choice xmlns:p14="http://schemas.microsoft.com/office/powerpoint/2010/main" Requires="p14">
      <p:transition p14:dur="10" advTm="28256">
        <p:fade/>
      </p:transition>
    </mc:Choice>
    <mc:Fallback>
      <p:transition advTm="28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Data Quality – Internal Consistency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50076608"/>
              </p:ext>
            </p:extLst>
          </p:nvPr>
        </p:nvGraphicFramePr>
        <p:xfrm>
          <a:off x="1261964" y="3016251"/>
          <a:ext cx="9668071" cy="1760654"/>
        </p:xfrm>
        <a:graphic>
          <a:graphicData uri="http://schemas.openxmlformats.org/drawingml/2006/table">
            <a:tbl>
              <a:tblPr firstRow="1" firstCol="1" bandRow="1">
                <a:tableStyleId>{5C22544A-7EE6-4342-B048-85BDC9FD1C3A}</a:tableStyleId>
              </a:tblPr>
              <a:tblGrid>
                <a:gridCol w="2416435">
                  <a:extLst>
                    <a:ext uri="{9D8B030D-6E8A-4147-A177-3AD203B41FA5}">
                      <a16:colId xmlns:a16="http://schemas.microsoft.com/office/drawing/2014/main" val="3892320805"/>
                    </a:ext>
                  </a:extLst>
                </a:gridCol>
                <a:gridCol w="2417212">
                  <a:extLst>
                    <a:ext uri="{9D8B030D-6E8A-4147-A177-3AD203B41FA5}">
                      <a16:colId xmlns:a16="http://schemas.microsoft.com/office/drawing/2014/main" val="3755904983"/>
                    </a:ext>
                  </a:extLst>
                </a:gridCol>
                <a:gridCol w="2417212">
                  <a:extLst>
                    <a:ext uri="{9D8B030D-6E8A-4147-A177-3AD203B41FA5}">
                      <a16:colId xmlns:a16="http://schemas.microsoft.com/office/drawing/2014/main" val="1308782524"/>
                    </a:ext>
                  </a:extLst>
                </a:gridCol>
                <a:gridCol w="2417212">
                  <a:extLst>
                    <a:ext uri="{9D8B030D-6E8A-4147-A177-3AD203B41FA5}">
                      <a16:colId xmlns:a16="http://schemas.microsoft.com/office/drawing/2014/main" val="2672476786"/>
                    </a:ext>
                  </a:extLst>
                </a:gridCol>
              </a:tblGrid>
              <a:tr h="497644">
                <a:tc>
                  <a:txBody>
                    <a:bodyPr/>
                    <a:lstStyle/>
                    <a:p>
                      <a:pPr marL="0" marR="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991" marR="89991" marT="0" marB="0" anchor="ctr">
                    <a:lnR w="12700" cap="flat" cmpd="sng" algn="ctr">
                      <a:solidFill>
                        <a:schemeClr val="bg1"/>
                      </a:solidFill>
                      <a:prstDash val="solid"/>
                      <a:round/>
                      <a:headEnd type="none" w="med" len="med"/>
                      <a:tailEnd type="none" w="med" len="med"/>
                    </a:lnR>
                  </a:tcPr>
                </a:tc>
                <a:tc>
                  <a:txBody>
                    <a:bodyPr/>
                    <a:lstStyle/>
                    <a:p>
                      <a:pPr marL="0" marR="0">
                        <a:lnSpc>
                          <a:spcPct val="107000"/>
                        </a:lnSpc>
                        <a:spcBef>
                          <a:spcPts val="0"/>
                        </a:spcBef>
                        <a:spcAft>
                          <a:spcPts val="0"/>
                        </a:spcAft>
                      </a:pPr>
                      <a:r>
                        <a:rPr lang="en-US" sz="2400" b="1" dirty="0">
                          <a:effectLst/>
                        </a:rPr>
                        <a:t>LA Used on Arrival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991" marR="89991" marT="0" marB="0" anchor="ctr">
                    <a:lnL w="12700" cap="flat" cmpd="sng" algn="ctr">
                      <a:solidFill>
                        <a:schemeClr val="bg1"/>
                      </a:solidFill>
                      <a:prstDash val="solid"/>
                      <a:round/>
                      <a:headEnd type="none" w="med" len="med"/>
                      <a:tailEnd type="none" w="med" len="med"/>
                    </a:lnL>
                  </a:tcPr>
                </a:tc>
                <a:tc>
                  <a:txBody>
                    <a:bodyPr/>
                    <a:lstStyle/>
                    <a:p>
                      <a:pPr marL="0" marR="0">
                        <a:lnSpc>
                          <a:spcPct val="107000"/>
                        </a:lnSpc>
                        <a:spcBef>
                          <a:spcPts val="0"/>
                        </a:spcBef>
                        <a:spcAft>
                          <a:spcPts val="0"/>
                        </a:spcAft>
                      </a:pPr>
                      <a:r>
                        <a:rPr lang="en-US" sz="2400" b="1" dirty="0">
                          <a:effectLst/>
                        </a:rPr>
                        <a:t>LA Not Used on Arrival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991" marR="89991" marT="0" marB="0" anchor="ctr"/>
                </a:tc>
                <a:tc>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of Inconsistent</a:t>
                      </a:r>
                      <a:r>
                        <a:rPr lang="en-US" sz="2400" b="1" baseline="0" dirty="0">
                          <a:effectLst/>
                          <a:latin typeface="Calibri" panose="020F0502020204030204" pitchFamily="34" charset="0"/>
                          <a:ea typeface="Calibri" panose="020F0502020204030204" pitchFamily="34" charset="0"/>
                          <a:cs typeface="Times New Roman" panose="02020603050405020304" pitchFamily="18" charset="0"/>
                        </a:rPr>
                        <a:t> Records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991" marR="89991" marT="0" marB="0" anchor="ctr"/>
                </a:tc>
                <a:extLst>
                  <a:ext uri="{0D108BD9-81ED-4DB2-BD59-A6C34878D82A}">
                    <a16:rowId xmlns:a16="http://schemas.microsoft.com/office/drawing/2014/main" val="3308679391"/>
                  </a:ext>
                </a:extLst>
              </a:tr>
              <a:tr h="497644">
                <a:tc>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Paper Forms</a:t>
                      </a:r>
                    </a:p>
                  </a:txBody>
                  <a:tcPr marL="89991" marR="89991" marT="0" marB="0" anchor="ctr">
                    <a:lnR w="12700" cap="flat" cmpd="sng" algn="ctr">
                      <a:solidFill>
                        <a:schemeClr val="bg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2400" b="1" dirty="0">
                          <a:effectLst/>
                          <a:latin typeface="+mn-lt"/>
                          <a:ea typeface="+mn-ea"/>
                          <a:cs typeface="+mn-cs"/>
                        </a:rPr>
                        <a:t>1020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991" marR="89991" marT="0" marB="0" anchor="ctr">
                    <a:lnL w="12700" cap="flat" cmpd="sng" algn="ctr">
                      <a:solidFill>
                        <a:schemeClr val="bg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158</a:t>
                      </a:r>
                    </a:p>
                  </a:txBody>
                  <a:tcPr marL="89991" marR="89991" marT="0" marB="0" anchor="ctr"/>
                </a:tc>
                <a:tc>
                  <a:txBody>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15%</a:t>
                      </a:r>
                    </a:p>
                  </a:txBody>
                  <a:tcPr marL="89991" marR="89991" marT="0" marB="0" anchor="ctr"/>
                </a:tc>
                <a:extLst>
                  <a:ext uri="{0D108BD9-81ED-4DB2-BD59-A6C34878D82A}">
                    <a16:rowId xmlns:a16="http://schemas.microsoft.com/office/drawing/2014/main" val="176619610"/>
                  </a:ext>
                </a:extLst>
              </a:tr>
              <a:tr h="497644">
                <a:tc>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NDCF</a:t>
                      </a:r>
                    </a:p>
                  </a:txBody>
                  <a:tcPr marL="89991" marR="89991" marT="0" marB="0" anchor="ctr"/>
                </a:tc>
                <a:tc>
                  <a:txBody>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776</a:t>
                      </a:r>
                    </a:p>
                  </a:txBody>
                  <a:tcPr marL="89991" marR="89991" marT="0" marB="0" anchor="ctr"/>
                </a:tc>
                <a:tc>
                  <a:txBody>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20</a:t>
                      </a:r>
                    </a:p>
                  </a:txBody>
                  <a:tcPr marL="89991" marR="89991" marT="0" marB="0" anchor="ctr"/>
                </a:tc>
                <a:tc>
                  <a:txBody>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2.6%</a:t>
                      </a:r>
                    </a:p>
                  </a:txBody>
                  <a:tcPr marL="89991" marR="89991" marT="0" marB="0" anchor="ctr"/>
                </a:tc>
                <a:extLst>
                  <a:ext uri="{0D108BD9-81ED-4DB2-BD59-A6C34878D82A}">
                    <a16:rowId xmlns:a16="http://schemas.microsoft.com/office/drawing/2014/main" val="3031657016"/>
                  </a:ext>
                </a:extLst>
              </a:tr>
            </a:tbl>
          </a:graphicData>
        </a:graphic>
      </p:graphicFrame>
      <p:sp>
        <p:nvSpPr>
          <p:cNvPr id="13" name="Content Placeholder 2"/>
          <p:cNvSpPr txBox="1">
            <a:spLocks/>
          </p:cNvSpPr>
          <p:nvPr/>
        </p:nvSpPr>
        <p:spPr>
          <a:xfrm>
            <a:off x="838200" y="1690688"/>
            <a:ext cx="10515600" cy="4351339"/>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Techs reporting there the lower anchor (LA) was not used on arrival but then report on it’s status</a:t>
            </a:r>
            <a:endParaRPr lang="en-US" sz="3200" dirty="0"/>
          </a:p>
        </p:txBody>
      </p:sp>
      <p:pic>
        <p:nvPicPr>
          <p:cNvPr id="4" name="Audio 3">
            <a:hlinkClick r:id="" action="ppaction://media"/>
            <a:extLst>
              <a:ext uri="{FF2B5EF4-FFF2-40B4-BE49-F238E27FC236}">
                <a16:creationId xmlns:a16="http://schemas.microsoft.com/office/drawing/2014/main" id="{9FE98EB0-7898-47AA-AF61-7B66219D62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51197745"/>
      </p:ext>
    </p:extLst>
  </p:cSld>
  <p:clrMapOvr>
    <a:masterClrMapping/>
  </p:clrMapOvr>
  <mc:AlternateContent xmlns:mc="http://schemas.openxmlformats.org/markup-compatibility/2006">
    <mc:Choice xmlns:p14="http://schemas.microsoft.com/office/powerpoint/2010/main" Requires="p14">
      <p:transition p14:dur="10" advTm="49241">
        <p:fade/>
      </p:transition>
    </mc:Choice>
    <mc:Fallback>
      <p:transition advTm="49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NDCF">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CF" id="{D661568A-38C2-4643-86AB-93B92F65A362}" vid="{CB209783-7DFB-41F7-B238-6E59965C815F}"/>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4758</TotalTime>
  <Words>2112</Words>
  <Application>Microsoft Office PowerPoint</Application>
  <PresentationFormat>Widescreen</PresentationFormat>
  <Paragraphs>195</Paragraphs>
  <Slides>19</Slides>
  <Notes>19</Notes>
  <HiddenSlides>0</HiddenSlides>
  <MMClips>12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Roboto</vt:lpstr>
      <vt:lpstr>Roboto Condensed</vt:lpstr>
      <vt:lpstr>Zapf Dingbats</vt:lpstr>
      <vt:lpstr>NDCF</vt:lpstr>
      <vt:lpstr>Office Theme</vt:lpstr>
      <vt:lpstr>New Results &amp; Tools from the NDCF</vt:lpstr>
      <vt:lpstr>PowerPoint Presentation</vt:lpstr>
      <vt:lpstr>NDCF Overview</vt:lpstr>
      <vt:lpstr>Initiative to Leverage Data</vt:lpstr>
      <vt:lpstr>Today’s Agenda </vt:lpstr>
      <vt:lpstr>Paper versus Digital</vt:lpstr>
      <vt:lpstr>Data Quality - Comprehensive</vt:lpstr>
      <vt:lpstr>Data Quality - Comprehensive </vt:lpstr>
      <vt:lpstr>Data Quality – Internal Consistency</vt:lpstr>
      <vt:lpstr>Conclusions</vt:lpstr>
      <vt:lpstr>In-Depth Analysis</vt:lpstr>
      <vt:lpstr>Add-On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Digital  Car Seat Check Form</dc:title>
  <dc:creator>jennifer booge</dc:creator>
  <cp:lastModifiedBy>Adele Polson</cp:lastModifiedBy>
  <cp:revision>109</cp:revision>
  <dcterms:created xsi:type="dcterms:W3CDTF">2021-07-30T21:58:38Z</dcterms:created>
  <dcterms:modified xsi:type="dcterms:W3CDTF">2021-11-08T19:11:13Z</dcterms:modified>
</cp:coreProperties>
</file>