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7" r:id="rId2"/>
    <p:sldId id="298" r:id="rId3"/>
    <p:sldId id="299" r:id="rId4"/>
    <p:sldId id="300" r:id="rId5"/>
    <p:sldId id="301" r:id="rId6"/>
    <p:sldId id="302" r:id="rId7"/>
    <p:sldId id="303" r:id="rId8"/>
    <p:sldId id="305" r:id="rId9"/>
    <p:sldId id="304" r:id="rId10"/>
    <p:sldId id="306" r:id="rId11"/>
    <p:sldId id="29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3C3B"/>
    <a:srgbClr val="A0A09F"/>
    <a:srgbClr val="CDE6F2"/>
    <a:srgbClr val="6DCFF6"/>
    <a:srgbClr val="003A5C"/>
    <a:srgbClr val="006BAB"/>
    <a:srgbClr val="00843D"/>
    <a:srgbClr val="D7DF23"/>
    <a:srgbClr val="7CA6BF"/>
    <a:srgbClr val="0049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68" autoAdjust="0"/>
    <p:restoredTop sz="83088" autoAdjust="0"/>
  </p:normalViewPr>
  <p:slideViewPr>
    <p:cSldViewPr snapToGrid="0">
      <p:cViewPr varScale="1">
        <p:scale>
          <a:sx n="75" d="100"/>
          <a:sy n="75" d="100"/>
        </p:scale>
        <p:origin x="420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965C10-627C-4F46-BD4E-F1D0F1CDDEAA}" type="datetimeFigureOut">
              <a:rPr lang="en-US" smtClean="0"/>
              <a:t>4/5/2021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817AD3-BD2E-4B1C-B37C-D8CE9FCD87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90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17AD3-BD2E-4B1C-B37C-D8CE9FCD87E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221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228600" y="6103620"/>
            <a:ext cx="77152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CPSTs:</a:t>
            </a:r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carseatcheckform</a:t>
            </a:r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.org</a:t>
            </a:r>
          </a:p>
          <a:p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Public: </a:t>
            </a:r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cpsboard.org/NDCF </a:t>
            </a:r>
            <a:endParaRPr lang="en-US" sz="1600" b="1" i="1" dirty="0">
              <a:solidFill>
                <a:srgbClr val="3C3C3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467050" y="1657743"/>
            <a:ext cx="9144000" cy="2245992"/>
          </a:xfrm>
        </p:spPr>
        <p:txBody>
          <a:bodyPr anchor="ctr">
            <a:normAutofit/>
          </a:bodyPr>
          <a:lstStyle>
            <a:lvl1pPr algn="ctr">
              <a:defRPr sz="6600">
                <a:solidFill>
                  <a:srgbClr val="3C3C3B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467050" y="4271210"/>
            <a:ext cx="9144000" cy="9620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3600">
                <a:solidFill>
                  <a:srgbClr val="003A5C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subtitle</a:t>
            </a:r>
            <a:endParaRPr lang="en-US" dirty="0"/>
          </a:p>
        </p:txBody>
      </p:sp>
      <p:sp>
        <p:nvSpPr>
          <p:cNvPr id="10" name="Google Shape;12;p2"/>
          <p:cNvSpPr>
            <a:spLocks/>
          </p:cNvSpPr>
          <p:nvPr userDrawn="1"/>
        </p:nvSpPr>
        <p:spPr>
          <a:xfrm>
            <a:off x="1" y="-4"/>
            <a:ext cx="1828800" cy="1828800"/>
          </a:xfrm>
          <a:custGeom>
            <a:avLst/>
            <a:gdLst/>
            <a:ahLst/>
            <a:cxnLst/>
            <a:rect l="l" t="t" r="r" b="b"/>
            <a:pathLst>
              <a:path w="23248" h="23247" extrusionOk="0">
                <a:moveTo>
                  <a:pt x="1" y="0"/>
                </a:moveTo>
                <a:lnTo>
                  <a:pt x="1" y="23247"/>
                </a:lnTo>
                <a:cubicBezTo>
                  <a:pt x="12783" y="23247"/>
                  <a:pt x="23247" y="12849"/>
                  <a:pt x="23247" y="0"/>
                </a:cubicBezTo>
                <a:close/>
              </a:path>
            </a:pathLst>
          </a:custGeom>
          <a:solidFill>
            <a:srgbClr val="00843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" name="Google Shape;62;p11"/>
          <p:cNvSpPr/>
          <p:nvPr userDrawn="1"/>
        </p:nvSpPr>
        <p:spPr>
          <a:xfrm flipH="1">
            <a:off x="2895600" y="3903735"/>
            <a:ext cx="6400800" cy="228600"/>
          </a:xfrm>
          <a:prstGeom prst="rect">
            <a:avLst/>
          </a:prstGeom>
          <a:solidFill>
            <a:srgbClr val="006B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44;p8"/>
          <p:cNvSpPr/>
          <p:nvPr userDrawn="1"/>
        </p:nvSpPr>
        <p:spPr>
          <a:xfrm rot="9387396" flipH="1">
            <a:off x="9916797" y="-561828"/>
            <a:ext cx="2404872" cy="2404872"/>
          </a:xfrm>
          <a:custGeom>
            <a:avLst/>
            <a:gdLst/>
            <a:ahLst/>
            <a:cxnLst/>
            <a:rect l="l" t="t" r="r" b="b"/>
            <a:pathLst>
              <a:path w="80403" h="80403" extrusionOk="0">
                <a:moveTo>
                  <a:pt x="80402" y="0"/>
                </a:moveTo>
                <a:cubicBezTo>
                  <a:pt x="36029" y="0"/>
                  <a:pt x="0" y="36095"/>
                  <a:pt x="0" y="80403"/>
                </a:cubicBezTo>
                <a:lnTo>
                  <a:pt x="30598" y="80403"/>
                </a:lnTo>
                <a:cubicBezTo>
                  <a:pt x="30598" y="52918"/>
                  <a:pt x="52983" y="30664"/>
                  <a:pt x="80402" y="30664"/>
                </a:cubicBezTo>
                <a:lnTo>
                  <a:pt x="80402" y="0"/>
                </a:lnTo>
                <a:close/>
              </a:path>
            </a:pathLst>
          </a:custGeom>
          <a:solidFill>
            <a:srgbClr val="CDE6F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600" y="5486400"/>
            <a:ext cx="1172069" cy="117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1440097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70;p14"/>
          <p:cNvSpPr/>
          <p:nvPr userDrawn="1"/>
        </p:nvSpPr>
        <p:spPr>
          <a:xfrm rot="12212604">
            <a:off x="-93838" y="-571771"/>
            <a:ext cx="2403372" cy="2403372"/>
          </a:xfrm>
          <a:custGeom>
            <a:avLst/>
            <a:gdLst/>
            <a:ahLst/>
            <a:cxnLst/>
            <a:rect l="l" t="t" r="r" b="b"/>
            <a:pathLst>
              <a:path w="80403" h="80403" extrusionOk="0">
                <a:moveTo>
                  <a:pt x="80402" y="0"/>
                </a:moveTo>
                <a:cubicBezTo>
                  <a:pt x="36029" y="0"/>
                  <a:pt x="0" y="36095"/>
                  <a:pt x="0" y="80403"/>
                </a:cubicBezTo>
                <a:lnTo>
                  <a:pt x="30598" y="80403"/>
                </a:lnTo>
                <a:cubicBezTo>
                  <a:pt x="30598" y="52918"/>
                  <a:pt x="52983" y="30664"/>
                  <a:pt x="80402" y="30664"/>
                </a:cubicBezTo>
                <a:lnTo>
                  <a:pt x="80402" y="0"/>
                </a:lnTo>
                <a:close/>
              </a:path>
            </a:pathLst>
          </a:custGeom>
          <a:solidFill>
            <a:srgbClr val="00843D"/>
          </a:solidFill>
          <a:ln>
            <a:solidFill>
              <a:srgbClr val="397B3B"/>
            </a:solidFill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" name="Google Shape;71;p14"/>
          <p:cNvSpPr/>
          <p:nvPr userDrawn="1"/>
        </p:nvSpPr>
        <p:spPr>
          <a:xfrm rot="900108">
            <a:off x="10149937" y="4901875"/>
            <a:ext cx="2403139" cy="2403139"/>
          </a:xfrm>
          <a:custGeom>
            <a:avLst/>
            <a:gdLst/>
            <a:ahLst/>
            <a:cxnLst/>
            <a:rect l="l" t="t" r="r" b="b"/>
            <a:pathLst>
              <a:path w="80403" h="80403" extrusionOk="0">
                <a:moveTo>
                  <a:pt x="80402" y="0"/>
                </a:moveTo>
                <a:cubicBezTo>
                  <a:pt x="36029" y="0"/>
                  <a:pt x="0" y="36095"/>
                  <a:pt x="0" y="80403"/>
                </a:cubicBezTo>
                <a:lnTo>
                  <a:pt x="30598" y="80403"/>
                </a:lnTo>
                <a:cubicBezTo>
                  <a:pt x="30598" y="52918"/>
                  <a:pt x="52983" y="30664"/>
                  <a:pt x="80402" y="30664"/>
                </a:cubicBezTo>
                <a:lnTo>
                  <a:pt x="80402" y="0"/>
                </a:lnTo>
                <a:close/>
              </a:path>
            </a:pathLst>
          </a:custGeom>
          <a:solidFill>
            <a:srgbClr val="78787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75197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2211576"/>
            <a:ext cx="10515600" cy="2700131"/>
          </a:xfrm>
        </p:spPr>
        <p:txBody>
          <a:bodyPr>
            <a:normAutofit/>
          </a:bodyPr>
          <a:lstStyle>
            <a:lvl1pPr algn="ctr">
              <a:defRPr sz="6600">
                <a:solidFill>
                  <a:srgbClr val="003A5C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section heading</a:t>
            </a:r>
            <a:endParaRPr lang="en-US" dirty="0"/>
          </a:p>
        </p:txBody>
      </p:sp>
      <p:sp>
        <p:nvSpPr>
          <p:cNvPr id="6" name="Google Shape;70;p14"/>
          <p:cNvSpPr/>
          <p:nvPr userDrawn="1"/>
        </p:nvSpPr>
        <p:spPr>
          <a:xfrm rot="12212604">
            <a:off x="-93838" y="-571771"/>
            <a:ext cx="2403372" cy="2403372"/>
          </a:xfrm>
          <a:custGeom>
            <a:avLst/>
            <a:gdLst/>
            <a:ahLst/>
            <a:cxnLst/>
            <a:rect l="l" t="t" r="r" b="b"/>
            <a:pathLst>
              <a:path w="80403" h="80403" extrusionOk="0">
                <a:moveTo>
                  <a:pt x="80402" y="0"/>
                </a:moveTo>
                <a:cubicBezTo>
                  <a:pt x="36029" y="0"/>
                  <a:pt x="0" y="36095"/>
                  <a:pt x="0" y="80403"/>
                </a:cubicBezTo>
                <a:lnTo>
                  <a:pt x="30598" y="80403"/>
                </a:lnTo>
                <a:cubicBezTo>
                  <a:pt x="30598" y="52918"/>
                  <a:pt x="52983" y="30664"/>
                  <a:pt x="80402" y="30664"/>
                </a:cubicBezTo>
                <a:lnTo>
                  <a:pt x="80402" y="0"/>
                </a:lnTo>
                <a:close/>
              </a:path>
            </a:pathLst>
          </a:custGeom>
          <a:solidFill>
            <a:srgbClr val="00843D"/>
          </a:solidFill>
          <a:ln>
            <a:solidFill>
              <a:srgbClr val="397B3B"/>
            </a:solidFill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" name="Google Shape;71;p14"/>
          <p:cNvSpPr/>
          <p:nvPr userDrawn="1"/>
        </p:nvSpPr>
        <p:spPr>
          <a:xfrm rot="900108">
            <a:off x="10149937" y="4901875"/>
            <a:ext cx="2403139" cy="2403139"/>
          </a:xfrm>
          <a:custGeom>
            <a:avLst/>
            <a:gdLst/>
            <a:ahLst/>
            <a:cxnLst/>
            <a:rect l="l" t="t" r="r" b="b"/>
            <a:pathLst>
              <a:path w="80403" h="80403" extrusionOk="0">
                <a:moveTo>
                  <a:pt x="80402" y="0"/>
                </a:moveTo>
                <a:cubicBezTo>
                  <a:pt x="36029" y="0"/>
                  <a:pt x="0" y="36095"/>
                  <a:pt x="0" y="80403"/>
                </a:cubicBezTo>
                <a:lnTo>
                  <a:pt x="30598" y="80403"/>
                </a:lnTo>
                <a:cubicBezTo>
                  <a:pt x="30598" y="52918"/>
                  <a:pt x="52983" y="30664"/>
                  <a:pt x="80402" y="30664"/>
                </a:cubicBezTo>
                <a:lnTo>
                  <a:pt x="80402" y="0"/>
                </a:lnTo>
                <a:close/>
              </a:path>
            </a:pathLst>
          </a:custGeom>
          <a:solidFill>
            <a:srgbClr val="78787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0" name="TextBox 9"/>
          <p:cNvSpPr txBox="1"/>
          <p:nvPr userDrawn="1"/>
        </p:nvSpPr>
        <p:spPr>
          <a:xfrm>
            <a:off x="228600" y="6103620"/>
            <a:ext cx="7200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CPSTs:</a:t>
            </a:r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carseatcheckform</a:t>
            </a:r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.org</a:t>
            </a:r>
          </a:p>
          <a:p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Public: </a:t>
            </a:r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cpsboard.org/NDCF </a:t>
            </a:r>
            <a:endParaRPr lang="en-US" sz="1600" b="1" i="1" dirty="0">
              <a:solidFill>
                <a:srgbClr val="3C3C3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600" y="365760"/>
            <a:ext cx="1197864" cy="119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237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phasis Title with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>
          <a:xfrm>
            <a:off x="4953000" y="6103620"/>
            <a:ext cx="63893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CPSTs:</a:t>
            </a:r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carseatcheckform</a:t>
            </a:r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.org</a:t>
            </a:r>
          </a:p>
          <a:p>
            <a:pPr algn="r"/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Public: </a:t>
            </a:r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cpsboard.org/NDCF </a:t>
            </a:r>
            <a:endParaRPr lang="en-US" sz="1600" b="1" i="1" dirty="0">
              <a:solidFill>
                <a:srgbClr val="3C3C3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76" y="1250767"/>
            <a:ext cx="7821549" cy="938980"/>
          </a:xfrm>
        </p:spPr>
        <p:txBody>
          <a:bodyPr>
            <a:normAutofit/>
          </a:bodyPr>
          <a:lstStyle>
            <a:lvl1pPr>
              <a:defRPr sz="5400">
                <a:solidFill>
                  <a:srgbClr val="3C3C3B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Google Shape;59;p11"/>
          <p:cNvSpPr/>
          <p:nvPr userDrawn="1"/>
        </p:nvSpPr>
        <p:spPr>
          <a:xfrm flipH="1">
            <a:off x="10363200" y="6617"/>
            <a:ext cx="1828800" cy="1828800"/>
          </a:xfrm>
          <a:custGeom>
            <a:avLst/>
            <a:gdLst/>
            <a:ahLst/>
            <a:cxnLst/>
            <a:rect l="l" t="t" r="r" b="b"/>
            <a:pathLst>
              <a:path w="23248" h="23247" extrusionOk="0">
                <a:moveTo>
                  <a:pt x="1" y="0"/>
                </a:moveTo>
                <a:lnTo>
                  <a:pt x="1" y="23247"/>
                </a:lnTo>
                <a:cubicBezTo>
                  <a:pt x="12783" y="23247"/>
                  <a:pt x="23247" y="12849"/>
                  <a:pt x="23247" y="0"/>
                </a:cubicBezTo>
                <a:close/>
              </a:path>
            </a:pathLst>
          </a:custGeom>
          <a:solidFill>
            <a:srgbClr val="CDE6F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" name="Google Shape;62;p11"/>
          <p:cNvSpPr/>
          <p:nvPr userDrawn="1"/>
        </p:nvSpPr>
        <p:spPr>
          <a:xfrm flipH="1">
            <a:off x="722376" y="800550"/>
            <a:ext cx="6400800" cy="227700"/>
          </a:xfrm>
          <a:prstGeom prst="rect">
            <a:avLst/>
          </a:prstGeom>
          <a:solidFill>
            <a:srgbClr val="006B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8" name="Google Shape;62;p11"/>
          <p:cNvSpPr/>
          <p:nvPr userDrawn="1"/>
        </p:nvSpPr>
        <p:spPr>
          <a:xfrm flipH="1">
            <a:off x="4953000" y="5767703"/>
            <a:ext cx="6400800" cy="227700"/>
          </a:xfrm>
          <a:prstGeom prst="rect">
            <a:avLst/>
          </a:prstGeom>
          <a:solidFill>
            <a:srgbClr val="006B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4953000" y="2397208"/>
            <a:ext cx="6400800" cy="3147978"/>
          </a:xfrm>
        </p:spPr>
        <p:txBody>
          <a:bodyPr anchor="b">
            <a:normAutofit/>
          </a:bodyPr>
          <a:lstStyle>
            <a:lvl1pPr marL="0" indent="0" algn="r">
              <a:buNone/>
              <a:defRPr sz="3600">
                <a:solidFill>
                  <a:srgbClr val="003A5C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  <a:lvl2pPr algn="r">
              <a:defRPr sz="2400">
                <a:solidFill>
                  <a:srgbClr val="004976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2pPr>
            <a:lvl3pPr algn="r">
              <a:defRPr sz="2400">
                <a:solidFill>
                  <a:srgbClr val="004976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3pPr>
            <a:lvl4pPr algn="r">
              <a:defRPr sz="2400">
                <a:solidFill>
                  <a:srgbClr val="004976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4pPr>
            <a:lvl5pPr algn="r">
              <a:defRPr sz="2400">
                <a:solidFill>
                  <a:srgbClr val="004976"/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 dirty="0" smtClean="0"/>
              <a:t>Edit text 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" y="5486400"/>
            <a:ext cx="1197864" cy="119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3330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 userDrawn="1"/>
        </p:nvSpPr>
        <p:spPr>
          <a:xfrm>
            <a:off x="228600" y="6103620"/>
            <a:ext cx="7200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CPSTs:</a:t>
            </a:r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carseatcheckform</a:t>
            </a:r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.org</a:t>
            </a:r>
          </a:p>
          <a:p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Public: </a:t>
            </a:r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cpsboard.org/NDCF </a:t>
            </a:r>
            <a:endParaRPr lang="en-US" sz="1600" b="1" i="1" dirty="0">
              <a:solidFill>
                <a:srgbClr val="3C3C3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38200" y="601579"/>
            <a:ext cx="10454640" cy="1046747"/>
          </a:xfrm>
        </p:spPr>
        <p:txBody>
          <a:bodyPr anchor="ctr">
            <a:normAutofit/>
          </a:bodyPr>
          <a:lstStyle>
            <a:lvl1pPr algn="l">
              <a:defRPr sz="6600">
                <a:solidFill>
                  <a:srgbClr val="3C3C3B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600" y="5486400"/>
            <a:ext cx="1197864" cy="119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9427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er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600" y="5486400"/>
            <a:ext cx="1197864" cy="11961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31894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by Sid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2;p2"/>
          <p:cNvSpPr>
            <a:spLocks noChangeAspect="1"/>
          </p:cNvSpPr>
          <p:nvPr userDrawn="1"/>
        </p:nvSpPr>
        <p:spPr>
          <a:xfrm rot="16200000">
            <a:off x="-16561" y="5029160"/>
            <a:ext cx="1828879" cy="1828800"/>
          </a:xfrm>
          <a:custGeom>
            <a:avLst/>
            <a:gdLst/>
            <a:ahLst/>
            <a:cxnLst/>
            <a:rect l="l" t="t" r="r" b="b"/>
            <a:pathLst>
              <a:path w="23248" h="23247" extrusionOk="0">
                <a:moveTo>
                  <a:pt x="1" y="0"/>
                </a:moveTo>
                <a:lnTo>
                  <a:pt x="1" y="23247"/>
                </a:lnTo>
                <a:cubicBezTo>
                  <a:pt x="12783" y="23247"/>
                  <a:pt x="23247" y="12849"/>
                  <a:pt x="23247" y="0"/>
                </a:cubicBezTo>
                <a:close/>
              </a:path>
            </a:pathLst>
          </a:custGeom>
          <a:solidFill>
            <a:srgbClr val="006B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9" name="Google Shape;44;p8"/>
          <p:cNvSpPr/>
          <p:nvPr userDrawn="1"/>
        </p:nvSpPr>
        <p:spPr>
          <a:xfrm rot="9387396" flipH="1">
            <a:off x="10372654" y="-429768"/>
            <a:ext cx="1802529" cy="1802529"/>
          </a:xfrm>
          <a:custGeom>
            <a:avLst/>
            <a:gdLst/>
            <a:ahLst/>
            <a:cxnLst/>
            <a:rect l="l" t="t" r="r" b="b"/>
            <a:pathLst>
              <a:path w="80403" h="80403" extrusionOk="0">
                <a:moveTo>
                  <a:pt x="80402" y="0"/>
                </a:moveTo>
                <a:cubicBezTo>
                  <a:pt x="36029" y="0"/>
                  <a:pt x="0" y="36095"/>
                  <a:pt x="0" y="80403"/>
                </a:cubicBezTo>
                <a:lnTo>
                  <a:pt x="30598" y="80403"/>
                </a:lnTo>
                <a:cubicBezTo>
                  <a:pt x="30598" y="52918"/>
                  <a:pt x="52983" y="30664"/>
                  <a:pt x="80402" y="30664"/>
                </a:cubicBezTo>
                <a:lnTo>
                  <a:pt x="80402" y="0"/>
                </a:lnTo>
                <a:close/>
              </a:path>
            </a:pathLst>
          </a:custGeom>
          <a:solidFill>
            <a:srgbClr val="CDE6F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2317498" y="1648326"/>
            <a:ext cx="2711702" cy="329891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202585" y="1658455"/>
            <a:ext cx="2711702" cy="3298556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838200" y="601579"/>
            <a:ext cx="9829800" cy="1046747"/>
          </a:xfrm>
        </p:spPr>
        <p:txBody>
          <a:bodyPr anchor="ctr">
            <a:normAutofit/>
          </a:bodyPr>
          <a:lstStyle>
            <a:lvl1pPr algn="l">
              <a:defRPr sz="5400">
                <a:solidFill>
                  <a:srgbClr val="3C3C3B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 hasCustomPrompt="1"/>
          </p:nvPr>
        </p:nvSpPr>
        <p:spPr>
          <a:xfrm>
            <a:off x="2317750" y="5149850"/>
            <a:ext cx="2711450" cy="55245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>
                <a:solidFill>
                  <a:srgbClr val="003A5C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Name and Title</a:t>
            </a:r>
            <a:endParaRPr lang="en-US" dirty="0"/>
          </a:p>
        </p:txBody>
      </p:sp>
      <p:sp>
        <p:nvSpPr>
          <p:cNvPr id="17" name="Text Placeholder 15"/>
          <p:cNvSpPr>
            <a:spLocks noGrp="1"/>
          </p:cNvSpPr>
          <p:nvPr>
            <p:ph type="body" sz="quarter" idx="15" hasCustomPrompt="1"/>
          </p:nvPr>
        </p:nvSpPr>
        <p:spPr>
          <a:xfrm>
            <a:off x="6224013" y="5109738"/>
            <a:ext cx="2711450" cy="552450"/>
          </a:xfrm>
        </p:spPr>
        <p:txBody>
          <a:bodyPr anchor="b">
            <a:normAutofit/>
          </a:bodyPr>
          <a:lstStyle>
            <a:lvl1pPr marL="0" indent="0" algn="ctr">
              <a:buNone/>
              <a:defRPr sz="2400">
                <a:solidFill>
                  <a:srgbClr val="003A5C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Name and Title</a:t>
            </a:r>
            <a:endParaRPr lang="en-US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-16522" y="6103620"/>
            <a:ext cx="1220852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CPSTs:</a:t>
            </a:r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carseatcheckform</a:t>
            </a:r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.org</a:t>
            </a:r>
          </a:p>
          <a:p>
            <a:pPr algn="ctr"/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Public: </a:t>
            </a:r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cpsboard.org/NDCF </a:t>
            </a:r>
            <a:endParaRPr lang="en-US" sz="1600" b="1" i="1" dirty="0">
              <a:solidFill>
                <a:srgbClr val="3C3C3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600" y="5486400"/>
            <a:ext cx="1197864" cy="117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058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mary Side by Side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2;p2"/>
          <p:cNvSpPr/>
          <p:nvPr userDrawn="1"/>
        </p:nvSpPr>
        <p:spPr>
          <a:xfrm rot="16200000">
            <a:off x="-16522" y="5029200"/>
            <a:ext cx="1828800" cy="1828800"/>
          </a:xfrm>
          <a:custGeom>
            <a:avLst/>
            <a:gdLst/>
            <a:ahLst/>
            <a:cxnLst/>
            <a:rect l="l" t="t" r="r" b="b"/>
            <a:pathLst>
              <a:path w="23248" h="23247" extrusionOk="0">
                <a:moveTo>
                  <a:pt x="1" y="0"/>
                </a:moveTo>
                <a:lnTo>
                  <a:pt x="1" y="23247"/>
                </a:lnTo>
                <a:cubicBezTo>
                  <a:pt x="12783" y="23247"/>
                  <a:pt x="23247" y="12849"/>
                  <a:pt x="23247" y="0"/>
                </a:cubicBezTo>
                <a:close/>
              </a:path>
            </a:pathLst>
          </a:custGeom>
          <a:solidFill>
            <a:srgbClr val="006B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9" name="Google Shape;44;p8"/>
          <p:cNvSpPr/>
          <p:nvPr userDrawn="1"/>
        </p:nvSpPr>
        <p:spPr>
          <a:xfrm rot="9387396" flipH="1">
            <a:off x="10372654" y="-429768"/>
            <a:ext cx="1802529" cy="1802529"/>
          </a:xfrm>
          <a:custGeom>
            <a:avLst/>
            <a:gdLst/>
            <a:ahLst/>
            <a:cxnLst/>
            <a:rect l="l" t="t" r="r" b="b"/>
            <a:pathLst>
              <a:path w="80403" h="80403" extrusionOk="0">
                <a:moveTo>
                  <a:pt x="80402" y="0"/>
                </a:moveTo>
                <a:cubicBezTo>
                  <a:pt x="36029" y="0"/>
                  <a:pt x="0" y="36095"/>
                  <a:pt x="0" y="80403"/>
                </a:cubicBezTo>
                <a:lnTo>
                  <a:pt x="30598" y="80403"/>
                </a:lnTo>
                <a:cubicBezTo>
                  <a:pt x="30598" y="52918"/>
                  <a:pt x="52983" y="30664"/>
                  <a:pt x="80402" y="30664"/>
                </a:cubicBezTo>
                <a:lnTo>
                  <a:pt x="80402" y="0"/>
                </a:lnTo>
                <a:close/>
              </a:path>
            </a:pathLst>
          </a:custGeom>
          <a:solidFill>
            <a:srgbClr val="CDE6F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838200" y="601579"/>
            <a:ext cx="9829800" cy="1046747"/>
          </a:xfrm>
        </p:spPr>
        <p:txBody>
          <a:bodyPr anchor="ctr">
            <a:normAutofit/>
          </a:bodyPr>
          <a:lstStyle>
            <a:lvl1pPr algn="l">
              <a:defRPr sz="5400">
                <a:solidFill>
                  <a:srgbClr val="3C3C3B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5803232" y="1893938"/>
            <a:ext cx="4864768" cy="3356267"/>
          </a:xfrm>
        </p:spPr>
        <p:txBody>
          <a:bodyPr/>
          <a:lstStyle>
            <a:lvl1pPr marL="457200" indent="-347472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solidFill>
                  <a:srgbClr val="003A5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Edit text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893938"/>
            <a:ext cx="4804611" cy="3356267"/>
          </a:xfrm>
        </p:spPr>
        <p:txBody>
          <a:bodyPr/>
          <a:lstStyle>
            <a:lvl1pPr marL="457200" indent="-347472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solidFill>
                  <a:srgbClr val="003A5C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Edit text 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-16522" y="6103620"/>
            <a:ext cx="122085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CPSTs:</a:t>
            </a:r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carseatcheckform</a:t>
            </a:r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.org</a:t>
            </a:r>
          </a:p>
          <a:p>
            <a:pPr algn="ctr"/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Public: </a:t>
            </a:r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cpsboard.org/NDCF </a:t>
            </a:r>
            <a:endParaRPr lang="en-US" sz="1600" b="1" i="1" dirty="0">
              <a:solidFill>
                <a:srgbClr val="3C3C3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600" y="5486400"/>
            <a:ext cx="1197864" cy="117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05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Side by Sid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2;p2"/>
          <p:cNvSpPr/>
          <p:nvPr userDrawn="1"/>
        </p:nvSpPr>
        <p:spPr>
          <a:xfrm rot="16200000">
            <a:off x="-16522" y="5029200"/>
            <a:ext cx="1828800" cy="1828800"/>
          </a:xfrm>
          <a:custGeom>
            <a:avLst/>
            <a:gdLst/>
            <a:ahLst/>
            <a:cxnLst/>
            <a:rect l="l" t="t" r="r" b="b"/>
            <a:pathLst>
              <a:path w="23248" h="23247" extrusionOk="0">
                <a:moveTo>
                  <a:pt x="1" y="0"/>
                </a:moveTo>
                <a:lnTo>
                  <a:pt x="1" y="23247"/>
                </a:lnTo>
                <a:cubicBezTo>
                  <a:pt x="12783" y="23247"/>
                  <a:pt x="23247" y="12849"/>
                  <a:pt x="23247" y="0"/>
                </a:cubicBezTo>
                <a:close/>
              </a:path>
            </a:pathLst>
          </a:custGeom>
          <a:solidFill>
            <a:srgbClr val="006B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838200" y="601579"/>
            <a:ext cx="4114800" cy="1046747"/>
          </a:xfrm>
        </p:spPr>
        <p:txBody>
          <a:bodyPr anchor="ctr">
            <a:normAutofit/>
          </a:bodyPr>
          <a:lstStyle>
            <a:lvl1pPr algn="l">
              <a:defRPr sz="4000">
                <a:solidFill>
                  <a:srgbClr val="3C3C3B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5803231" y="1893938"/>
            <a:ext cx="5530515" cy="3356267"/>
          </a:xfrm>
        </p:spPr>
        <p:txBody>
          <a:bodyPr/>
          <a:lstStyle>
            <a:lvl1pPr marL="457200" indent="-347472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solidFill>
                  <a:srgbClr val="003A5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Edit text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893938"/>
            <a:ext cx="4804611" cy="3356267"/>
          </a:xfrm>
        </p:spPr>
        <p:txBody>
          <a:bodyPr/>
          <a:lstStyle>
            <a:lvl1pPr marL="457200" indent="-347472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defRPr>
                <a:solidFill>
                  <a:srgbClr val="003A5C"/>
                </a:solidFill>
                <a:latin typeface="Arial" panose="020B0604020202020204" pitchFamily="34" charset="0"/>
                <a:ea typeface="Roboto" panose="02000000000000000000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Edit text </a:t>
            </a:r>
          </a:p>
        </p:txBody>
      </p:sp>
      <p:sp>
        <p:nvSpPr>
          <p:cNvPr id="11" name="Google Shape;62;p11"/>
          <p:cNvSpPr/>
          <p:nvPr userDrawn="1"/>
        </p:nvSpPr>
        <p:spPr>
          <a:xfrm flipH="1">
            <a:off x="4953000" y="1011102"/>
            <a:ext cx="6400800" cy="227700"/>
          </a:xfrm>
          <a:prstGeom prst="rect">
            <a:avLst/>
          </a:prstGeom>
          <a:solidFill>
            <a:srgbClr val="CDE6F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5" name="TextBox 14"/>
          <p:cNvSpPr txBox="1"/>
          <p:nvPr userDrawn="1"/>
        </p:nvSpPr>
        <p:spPr>
          <a:xfrm>
            <a:off x="-16522" y="6103620"/>
            <a:ext cx="122085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CPSTs:</a:t>
            </a:r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carseatcheckform</a:t>
            </a:r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.org</a:t>
            </a:r>
          </a:p>
          <a:p>
            <a:pPr algn="ctr"/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Public: </a:t>
            </a:r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cpsboard.org/NDCF </a:t>
            </a:r>
            <a:endParaRPr lang="en-US" sz="1600" b="1" i="1" dirty="0">
              <a:solidFill>
                <a:srgbClr val="3C3C3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600" y="5486400"/>
            <a:ext cx="1197864" cy="1170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32563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70;p14"/>
          <p:cNvSpPr/>
          <p:nvPr userDrawn="1"/>
        </p:nvSpPr>
        <p:spPr>
          <a:xfrm rot="12212604">
            <a:off x="-93838" y="-571771"/>
            <a:ext cx="2403372" cy="2403372"/>
          </a:xfrm>
          <a:custGeom>
            <a:avLst/>
            <a:gdLst/>
            <a:ahLst/>
            <a:cxnLst/>
            <a:rect l="l" t="t" r="r" b="b"/>
            <a:pathLst>
              <a:path w="80403" h="80403" extrusionOk="0">
                <a:moveTo>
                  <a:pt x="80402" y="0"/>
                </a:moveTo>
                <a:cubicBezTo>
                  <a:pt x="36029" y="0"/>
                  <a:pt x="0" y="36095"/>
                  <a:pt x="0" y="80403"/>
                </a:cubicBezTo>
                <a:lnTo>
                  <a:pt x="30598" y="80403"/>
                </a:lnTo>
                <a:cubicBezTo>
                  <a:pt x="30598" y="52918"/>
                  <a:pt x="52983" y="30664"/>
                  <a:pt x="80402" y="30664"/>
                </a:cubicBezTo>
                <a:lnTo>
                  <a:pt x="80402" y="0"/>
                </a:lnTo>
                <a:close/>
              </a:path>
            </a:pathLst>
          </a:custGeom>
          <a:solidFill>
            <a:srgbClr val="00843D"/>
          </a:solidFill>
          <a:ln>
            <a:solidFill>
              <a:srgbClr val="397B3B"/>
            </a:solidFill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7" name="Google Shape;71;p14"/>
          <p:cNvSpPr/>
          <p:nvPr userDrawn="1"/>
        </p:nvSpPr>
        <p:spPr>
          <a:xfrm rot="900108">
            <a:off x="10149937" y="4901875"/>
            <a:ext cx="2403139" cy="2403139"/>
          </a:xfrm>
          <a:custGeom>
            <a:avLst/>
            <a:gdLst/>
            <a:ahLst/>
            <a:cxnLst/>
            <a:rect l="l" t="t" r="r" b="b"/>
            <a:pathLst>
              <a:path w="80403" h="80403" extrusionOk="0">
                <a:moveTo>
                  <a:pt x="80402" y="0"/>
                </a:moveTo>
                <a:cubicBezTo>
                  <a:pt x="36029" y="0"/>
                  <a:pt x="0" y="36095"/>
                  <a:pt x="0" y="80403"/>
                </a:cubicBezTo>
                <a:lnTo>
                  <a:pt x="30598" y="80403"/>
                </a:lnTo>
                <a:cubicBezTo>
                  <a:pt x="30598" y="52918"/>
                  <a:pt x="52983" y="30664"/>
                  <a:pt x="80402" y="30664"/>
                </a:cubicBezTo>
                <a:lnTo>
                  <a:pt x="80402" y="0"/>
                </a:lnTo>
                <a:close/>
              </a:path>
            </a:pathLst>
          </a:custGeom>
          <a:solidFill>
            <a:srgbClr val="787876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" name="TextBox 1"/>
          <p:cNvSpPr txBox="1"/>
          <p:nvPr userDrawn="1"/>
        </p:nvSpPr>
        <p:spPr>
          <a:xfrm>
            <a:off x="228600" y="6103620"/>
            <a:ext cx="7200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CPSTs:</a:t>
            </a:r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carseatcheckform</a:t>
            </a:r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.org</a:t>
            </a:r>
          </a:p>
          <a:p>
            <a:r>
              <a:rPr lang="en-US" sz="1600" b="1" i="1" baseline="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Public: </a:t>
            </a:r>
            <a:r>
              <a:rPr lang="en-US" sz="1600" b="1" i="1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cpsboard.org/NDCF </a:t>
            </a:r>
            <a:endParaRPr lang="en-US" sz="1600" b="1" i="1" dirty="0">
              <a:solidFill>
                <a:srgbClr val="3C3C3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7621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cpsboard.org 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DBFEF-B200-4546-8489-B47853F14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5788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  <p:sldLayoutId id="2147483668" r:id="rId5"/>
    <p:sldLayoutId id="2147483665" r:id="rId6"/>
    <p:sldLayoutId id="2147483666" r:id="rId7"/>
    <p:sldLayoutId id="2147483667" r:id="rId8"/>
    <p:sldLayoutId id="2147483664" r:id="rId9"/>
    <p:sldLayoutId id="2147483669" r:id="rId10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 Slide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Month 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2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24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600576" y="1677797"/>
            <a:ext cx="1375795" cy="1342239"/>
          </a:xfrm>
          <a:prstGeom prst="roundRect">
            <a:avLst/>
          </a:prstGeom>
          <a:solidFill>
            <a:srgbClr val="0084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RGB</a:t>
            </a:r>
          </a:p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0/132/61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318851" y="1677796"/>
            <a:ext cx="1364611" cy="1342239"/>
          </a:xfrm>
          <a:prstGeom prst="roundRect">
            <a:avLst/>
          </a:prstGeom>
          <a:solidFill>
            <a:srgbClr val="006B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RGB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0/107/171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9886012" y="1677796"/>
            <a:ext cx="1342239" cy="1342239"/>
          </a:xfrm>
          <a:prstGeom prst="roundRect">
            <a:avLst/>
          </a:prstGeom>
          <a:solidFill>
            <a:srgbClr val="CDE6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RGB</a:t>
            </a:r>
          </a:p>
          <a:p>
            <a:pPr algn="ctr"/>
            <a:r>
              <a:rPr lang="en-US" sz="1400" dirty="0" smtClean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205/230/242</a:t>
            </a:r>
            <a:endParaRPr lang="en-US" sz="1400" dirty="0">
              <a:solidFill>
                <a:srgbClr val="3C3C3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4600577" y="3414291"/>
            <a:ext cx="1375791" cy="1342239"/>
          </a:xfrm>
          <a:prstGeom prst="roundRect">
            <a:avLst/>
          </a:prstGeom>
          <a:solidFill>
            <a:srgbClr val="3C3C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RGB</a:t>
            </a:r>
          </a:p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60/60/59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093061" y="1677798"/>
            <a:ext cx="1342239" cy="1342237"/>
          </a:xfrm>
          <a:prstGeom prst="roundRect">
            <a:avLst/>
          </a:prstGeom>
          <a:solidFill>
            <a:srgbClr val="7878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RGB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120/120/118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341224" y="3414289"/>
            <a:ext cx="1364609" cy="1342239"/>
          </a:xfrm>
          <a:prstGeom prst="roundRect">
            <a:avLst/>
          </a:prstGeom>
          <a:solidFill>
            <a:srgbClr val="A0A0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RGB 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160/160/159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093061" y="3414289"/>
            <a:ext cx="1319868" cy="1342237"/>
          </a:xfrm>
          <a:prstGeom prst="roundRect">
            <a:avLst/>
          </a:prstGeom>
          <a:solidFill>
            <a:schemeClr val="bg1"/>
          </a:solidFill>
          <a:ln>
            <a:solidFill>
              <a:srgbClr val="003A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rgbClr val="7878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RGB</a:t>
            </a:r>
          </a:p>
          <a:p>
            <a:pPr algn="ctr"/>
            <a:r>
              <a:rPr lang="en-US" sz="1400" dirty="0" smtClean="0">
                <a:solidFill>
                  <a:srgbClr val="7878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255/255/255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600575" y="5039359"/>
            <a:ext cx="25056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Font: Arial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926079" y="348331"/>
            <a:ext cx="83021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7200" dirty="0">
                <a:solidFill>
                  <a:srgbClr val="3C3C3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Style Guide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99167" y="1915887"/>
            <a:ext cx="34365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b="1" dirty="0">
                <a:solidFill>
                  <a:srgbClr val="003A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Colors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76068" y="3866605"/>
            <a:ext cx="37596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3A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Colors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886012" y="3414287"/>
            <a:ext cx="1364609" cy="1342239"/>
          </a:xfrm>
          <a:prstGeom prst="roundRect">
            <a:avLst/>
          </a:prstGeom>
          <a:solidFill>
            <a:srgbClr val="003A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RGB </a:t>
            </a:r>
          </a:p>
          <a:p>
            <a:pPr algn="ctr"/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0/58/92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9776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3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Emphasis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Supporting 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695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/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Primary Supporting 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/>
              <a:t>Picture 1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 smtClean="0"/>
              <a:t>Picture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724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Primary Supporting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Text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27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Secondary Supporting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Text or Image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smtClean="0"/>
              <a:t>Text or Image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754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Header Only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63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7688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4167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PSB 20201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09BF145-742C-4853-8129-84FC006A6F5D}" vid="{D85C6B8C-477F-4D06-B01A-9DC3E1D00B4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1367</TotalTime>
  <Words>55</Words>
  <Application>Microsoft Office PowerPoint</Application>
  <PresentationFormat>Widescreen</PresentationFormat>
  <Paragraphs>36</Paragraphs>
  <Slides>11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Roboto</vt:lpstr>
      <vt:lpstr>NCPSB 202010</vt:lpstr>
      <vt:lpstr>Title Slide</vt:lpstr>
      <vt:lpstr>Section Heading</vt:lpstr>
      <vt:lpstr>Emphasis</vt:lpstr>
      <vt:lpstr>Primary Supporting </vt:lpstr>
      <vt:lpstr>Primary Supporting</vt:lpstr>
      <vt:lpstr>Secondary Supporting</vt:lpstr>
      <vt:lpstr>Header Only</vt:lpstr>
      <vt:lpstr>PowerPoint Presentation</vt:lpstr>
      <vt:lpstr>PowerPoint Presentation</vt:lpstr>
      <vt:lpstr>PowerPoint Presentation</vt:lpstr>
      <vt:lpstr>PowerPoint Presentation</vt:lpstr>
    </vt:vector>
  </TitlesOfParts>
  <Company>NSC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Tamara Franks</dc:creator>
  <cp:lastModifiedBy>Tamara Franks</cp:lastModifiedBy>
  <cp:revision>68</cp:revision>
  <dcterms:created xsi:type="dcterms:W3CDTF">2020-10-27T16:58:18Z</dcterms:created>
  <dcterms:modified xsi:type="dcterms:W3CDTF">2021-04-05T22:16:24Z</dcterms:modified>
</cp:coreProperties>
</file>