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AF1"/>
    <a:srgbClr val="6DCFF6"/>
    <a:srgbClr val="003A5C"/>
    <a:srgbClr val="B9E5FA"/>
    <a:srgbClr val="006BAB"/>
    <a:srgbClr val="3C3C3B"/>
    <a:srgbClr val="001A49"/>
    <a:srgbClr val="9AD9E9"/>
    <a:srgbClr val="0049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68" autoAdjust="0"/>
    <p:restoredTop sz="83088" autoAdjust="0"/>
  </p:normalViewPr>
  <p:slideViewPr>
    <p:cSldViewPr snapToGrid="0">
      <p:cViewPr varScale="1">
        <p:scale>
          <a:sx n="95" d="100"/>
          <a:sy n="95" d="100"/>
        </p:scale>
        <p:origin x="121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65C10-627C-4F46-BD4E-F1D0F1CDDEAA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17AD3-BD2E-4B1C-B37C-D8CE9FCD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0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17AD3-BD2E-4B1C-B37C-D8CE9FCD87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2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7050" y="1657743"/>
            <a:ext cx="9144000" cy="2245992"/>
          </a:xfrm>
        </p:spPr>
        <p:txBody>
          <a:bodyPr anchor="ctr">
            <a:normAutofit/>
          </a:bodyPr>
          <a:lstStyle>
            <a:lvl1pPr algn="ctr">
              <a:defRPr sz="66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67050" y="4271210"/>
            <a:ext cx="9144000" cy="9620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0" name="Google Shape;12;p2"/>
          <p:cNvSpPr>
            <a:spLocks/>
          </p:cNvSpPr>
          <p:nvPr userDrawn="1"/>
        </p:nvSpPr>
        <p:spPr>
          <a:xfrm>
            <a:off x="1" y="-4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3A5C"/>
          </a:solidFill>
          <a:ln>
            <a:solidFill>
              <a:srgbClr val="003A5C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62;p11"/>
          <p:cNvSpPr/>
          <p:nvPr userDrawn="1"/>
        </p:nvSpPr>
        <p:spPr>
          <a:xfrm flipH="1">
            <a:off x="2895600" y="3903735"/>
            <a:ext cx="6400800" cy="228600"/>
          </a:xfrm>
          <a:prstGeom prst="rect">
            <a:avLst/>
          </a:prstGeom>
          <a:solidFill>
            <a:srgbClr val="B9E5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44;p8"/>
          <p:cNvSpPr/>
          <p:nvPr userDrawn="1"/>
        </p:nvSpPr>
        <p:spPr>
          <a:xfrm rot="9387396" flipH="1">
            <a:off x="9916797" y="-561828"/>
            <a:ext cx="2404872" cy="24048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6DCFF6"/>
          </a:solidFill>
          <a:ln>
            <a:solidFill>
              <a:srgbClr val="6DCFF6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82880" y="6309360"/>
            <a:ext cx="2171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</a:t>
            </a:r>
            <a:r>
              <a:rPr lang="en-US" sz="1600" b="1" i="1" baseline="0" dirty="0"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b="1" i="1" dirty="0">
              <a:solidFill>
                <a:srgbClr val="003A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52578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440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1576"/>
            <a:ext cx="10515600" cy="2700131"/>
          </a:xfrm>
        </p:spPr>
        <p:txBody>
          <a:bodyPr anchor="b">
            <a:normAutofit/>
          </a:bodyPr>
          <a:lstStyle>
            <a:lvl1pPr algn="l">
              <a:defRPr sz="66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heading</a:t>
            </a:r>
          </a:p>
        </p:txBody>
      </p:sp>
      <p:sp>
        <p:nvSpPr>
          <p:cNvPr id="6" name="Google Shape;70;p14"/>
          <p:cNvSpPr/>
          <p:nvPr userDrawn="1"/>
        </p:nvSpPr>
        <p:spPr>
          <a:xfrm rot="12212604">
            <a:off x="-93838" y="-571771"/>
            <a:ext cx="2403372" cy="24033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003A5C"/>
          </a:solidFill>
          <a:ln>
            <a:solidFill>
              <a:srgbClr val="003A5C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71;p14"/>
          <p:cNvSpPr/>
          <p:nvPr userDrawn="1"/>
        </p:nvSpPr>
        <p:spPr>
          <a:xfrm rot="900108">
            <a:off x="10149937" y="4901875"/>
            <a:ext cx="2403139" cy="240313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6DCF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TextBox 3"/>
          <p:cNvSpPr txBox="1"/>
          <p:nvPr userDrawn="1"/>
        </p:nvSpPr>
        <p:spPr>
          <a:xfrm>
            <a:off x="182880" y="6309360"/>
            <a:ext cx="2335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dirty="0"/>
              <a:t>© 2023 National Safety Council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2286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3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hasis Title with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76" y="1250767"/>
            <a:ext cx="7821549" cy="938980"/>
          </a:xfrm>
        </p:spPr>
        <p:txBody>
          <a:bodyPr>
            <a:normAutofit/>
          </a:bodyPr>
          <a:lstStyle>
            <a:lvl1pPr>
              <a:defRPr sz="54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Google Shape;59;p11"/>
          <p:cNvSpPr/>
          <p:nvPr userDrawn="1"/>
        </p:nvSpPr>
        <p:spPr>
          <a:xfrm flipH="1">
            <a:off x="10363200" y="6617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6DCF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62;p11"/>
          <p:cNvSpPr/>
          <p:nvPr userDrawn="1"/>
        </p:nvSpPr>
        <p:spPr>
          <a:xfrm flipH="1">
            <a:off x="722376" y="800550"/>
            <a:ext cx="6400800" cy="227700"/>
          </a:xfrm>
          <a:prstGeom prst="rect">
            <a:avLst/>
          </a:prstGeom>
          <a:solidFill>
            <a:srgbClr val="003A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" name="Google Shape;62;p11"/>
          <p:cNvSpPr/>
          <p:nvPr userDrawn="1"/>
        </p:nvSpPr>
        <p:spPr>
          <a:xfrm flipH="1">
            <a:off x="4953000" y="5767703"/>
            <a:ext cx="6400800" cy="22770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953000" y="2397208"/>
            <a:ext cx="6400800" cy="3147978"/>
          </a:xfrm>
        </p:spPr>
        <p:txBody>
          <a:bodyPr anchor="b">
            <a:normAutofit/>
          </a:bodyPr>
          <a:lstStyle>
            <a:lvl1pPr marL="0" indent="0" algn="r">
              <a:buNone/>
              <a:defRPr sz="36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text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829800" y="6309360"/>
            <a:ext cx="1558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14800" y="6309360"/>
            <a:ext cx="4114800" cy="365125"/>
          </a:xfrm>
        </p:spPr>
        <p:txBody>
          <a:bodyPr/>
          <a:lstStyle>
            <a:lvl1pPr>
              <a:defRPr sz="1000">
                <a:solidFill>
                  <a:srgbClr val="3C3C3B"/>
                </a:solidFill>
              </a:defRPr>
            </a:lvl1pPr>
          </a:lstStyle>
          <a:p>
            <a:r>
              <a:rPr lang="en-US" dirty="0"/>
              <a:t>© 2023 National Safety Council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9601200"/>
            <a:ext cx="2286000" cy="132835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2578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333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10454640" cy="1046747"/>
          </a:xfrm>
        </p:spPr>
        <p:txBody>
          <a:bodyPr anchor="ctr">
            <a:normAutofit/>
          </a:bodyPr>
          <a:lstStyle>
            <a:lvl1pPr algn="l">
              <a:defRPr sz="66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82880" y="6309360"/>
            <a:ext cx="2354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1A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dirty="0"/>
              <a:t>© 2023 National Safety Council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52578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94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y S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;p2"/>
          <p:cNvSpPr>
            <a:spLocks noChangeAspect="1"/>
          </p:cNvSpPr>
          <p:nvPr userDrawn="1"/>
        </p:nvSpPr>
        <p:spPr>
          <a:xfrm rot="16200000">
            <a:off x="-16561" y="5029160"/>
            <a:ext cx="1828879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3A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Google Shape;44;p8"/>
          <p:cNvSpPr/>
          <p:nvPr userDrawn="1"/>
        </p:nvSpPr>
        <p:spPr>
          <a:xfrm rot="9387396" flipH="1">
            <a:off x="10372654" y="-429768"/>
            <a:ext cx="1802529" cy="180252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6DCF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2317498" y="1648326"/>
            <a:ext cx="2711702" cy="3298913"/>
          </a:xfrm>
        </p:spPr>
        <p:txBody>
          <a:bodyPr/>
          <a:lstStyle>
            <a:lvl1pPr>
              <a:defRPr>
                <a:solidFill>
                  <a:srgbClr val="003A5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202585" y="1658455"/>
            <a:ext cx="2711702" cy="3298556"/>
          </a:xfrm>
        </p:spPr>
        <p:txBody>
          <a:bodyPr/>
          <a:lstStyle>
            <a:lvl1pPr>
              <a:defRPr>
                <a:solidFill>
                  <a:srgbClr val="003A5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9829800" cy="1046747"/>
          </a:xfrm>
        </p:spPr>
        <p:txBody>
          <a:bodyPr anchor="ctr">
            <a:normAutofit/>
          </a:bodyPr>
          <a:lstStyle>
            <a:lvl1pPr algn="l">
              <a:defRPr sz="54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317750" y="5149850"/>
            <a:ext cx="2711450" cy="55245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 and Title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6224013" y="5109738"/>
            <a:ext cx="2711450" cy="55245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 and Title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82880" y="6309360"/>
            <a:ext cx="2446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dirty="0"/>
              <a:t>© 2023 National Safety Council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52578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5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ry Side by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;p2"/>
          <p:cNvSpPr/>
          <p:nvPr userDrawn="1"/>
        </p:nvSpPr>
        <p:spPr>
          <a:xfrm rot="16200000">
            <a:off x="-16522" y="5029200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3A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Google Shape;44;p8"/>
          <p:cNvSpPr/>
          <p:nvPr userDrawn="1"/>
        </p:nvSpPr>
        <p:spPr>
          <a:xfrm rot="9387396" flipH="1">
            <a:off x="10372654" y="-429768"/>
            <a:ext cx="1802529" cy="180252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6DCF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9829800" cy="1046747"/>
          </a:xfrm>
        </p:spPr>
        <p:txBody>
          <a:bodyPr anchor="ctr">
            <a:normAutofit/>
          </a:bodyPr>
          <a:lstStyle>
            <a:lvl1pPr algn="l">
              <a:defRPr sz="54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803232" y="1893938"/>
            <a:ext cx="4864768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93938"/>
            <a:ext cx="4804611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text 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82880" y="6309360"/>
            <a:ext cx="192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dirty="0"/>
              <a:t>© 2023 National Safety Council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52578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Side by Sid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;p2"/>
          <p:cNvSpPr/>
          <p:nvPr userDrawn="1"/>
        </p:nvSpPr>
        <p:spPr>
          <a:xfrm rot="16200000">
            <a:off x="-16522" y="5029200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3A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4114800" cy="1046747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803231" y="1893938"/>
            <a:ext cx="5530515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93938"/>
            <a:ext cx="4804611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text </a:t>
            </a:r>
          </a:p>
        </p:txBody>
      </p:sp>
      <p:sp>
        <p:nvSpPr>
          <p:cNvPr id="11" name="Google Shape;62;p11"/>
          <p:cNvSpPr/>
          <p:nvPr userDrawn="1"/>
        </p:nvSpPr>
        <p:spPr>
          <a:xfrm flipH="1">
            <a:off x="4953000" y="1011102"/>
            <a:ext cx="6400800" cy="227700"/>
          </a:xfrm>
          <a:prstGeom prst="rect">
            <a:avLst/>
          </a:prstGeom>
          <a:solidFill>
            <a:srgbClr val="6DCF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182880" y="6309360"/>
            <a:ext cx="2011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© 2023 National Safety Council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5257800"/>
            <a:ext cx="2286000" cy="13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25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70;p14"/>
          <p:cNvSpPr/>
          <p:nvPr userDrawn="1"/>
        </p:nvSpPr>
        <p:spPr>
          <a:xfrm rot="12212604">
            <a:off x="-93838" y="-571771"/>
            <a:ext cx="2403372" cy="24033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003A5C"/>
          </a:solidFill>
          <a:ln>
            <a:solidFill>
              <a:srgbClr val="003A5C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71;p14"/>
          <p:cNvSpPr/>
          <p:nvPr userDrawn="1"/>
        </p:nvSpPr>
        <p:spPr>
          <a:xfrm rot="900108">
            <a:off x="10149937" y="4901875"/>
            <a:ext cx="2403139" cy="240313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6DCF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" name="TextBox 1"/>
          <p:cNvSpPr txBox="1"/>
          <p:nvPr userDrawn="1"/>
        </p:nvSpPr>
        <p:spPr>
          <a:xfrm>
            <a:off x="182880" y="6309360"/>
            <a:ext cx="288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1A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dirty="0"/>
              <a:t>© 2023 National Safety Council</a:t>
            </a:r>
          </a:p>
        </p:txBody>
      </p:sp>
    </p:spTree>
    <p:extLst>
      <p:ext uri="{BB962C8B-B14F-4D97-AF65-F5344CB8AC3E}">
        <p14:creationId xmlns:p14="http://schemas.microsoft.com/office/powerpoint/2010/main" val="193762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14800" y="6309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2023 National Safety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5DDBFEF-B200-4546-8489-B47853F14AF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8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5" r:id="rId5"/>
    <p:sldLayoutId id="2147483666" r:id="rId6"/>
    <p:sldLayoutId id="2147483667" r:id="rId7"/>
    <p:sldLayoutId id="2147483664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Month Year</a:t>
            </a:r>
          </a:p>
        </p:txBody>
      </p:sp>
    </p:spTree>
    <p:extLst>
      <p:ext uri="{BB962C8B-B14F-4D97-AF65-F5344CB8AC3E}">
        <p14:creationId xmlns:p14="http://schemas.microsoft.com/office/powerpoint/2010/main" val="17502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Emphasis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Supporting Text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9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Primary Supporting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Picture 1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Picture 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2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Primary Supporting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7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Secondary Supporting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Text or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Text or Image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54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Header Only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37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16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600576" y="1677797"/>
            <a:ext cx="1375795" cy="1342239"/>
          </a:xfrm>
          <a:prstGeom prst="roundRect">
            <a:avLst/>
          </a:prstGeom>
          <a:solidFill>
            <a:srgbClr val="6DCFF6"/>
          </a:solidFill>
          <a:ln>
            <a:solidFill>
              <a:srgbClr val="6DCF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109/207/246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41223" y="3399441"/>
            <a:ext cx="1319868" cy="1342239"/>
          </a:xfrm>
          <a:prstGeom prst="roundRect">
            <a:avLst/>
          </a:prstGeom>
          <a:solidFill>
            <a:srgbClr val="00BAF1"/>
          </a:solidFill>
          <a:ln>
            <a:solidFill>
              <a:srgbClr val="00BA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0/186/241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00575" y="3399441"/>
            <a:ext cx="1364611" cy="1342239"/>
          </a:xfrm>
          <a:prstGeom prst="roundRect">
            <a:avLst/>
          </a:prstGeom>
          <a:solidFill>
            <a:srgbClr val="B9E5FA"/>
          </a:solidFill>
          <a:ln>
            <a:solidFill>
              <a:srgbClr val="B9E5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185/229/250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41223" y="1677796"/>
            <a:ext cx="1342239" cy="1342239"/>
          </a:xfrm>
          <a:prstGeom prst="roundRect">
            <a:avLst/>
          </a:prstGeom>
          <a:solidFill>
            <a:srgbClr val="003A5C"/>
          </a:solidFill>
          <a:ln>
            <a:solidFill>
              <a:srgbClr val="003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0/58/92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9804" y="5039358"/>
            <a:ext cx="1375791" cy="1342239"/>
          </a:xfrm>
          <a:prstGeom prst="roundRect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60/60/59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41223" y="5039360"/>
            <a:ext cx="1342239" cy="1342237"/>
          </a:xfrm>
          <a:prstGeom prst="roundRect">
            <a:avLst/>
          </a:prstGeom>
          <a:solidFill>
            <a:srgbClr val="787876"/>
          </a:solidFill>
          <a:ln>
            <a:solidFill>
              <a:srgbClr val="7878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120/120/118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32299" y="5034780"/>
            <a:ext cx="1364609" cy="1342239"/>
          </a:xfrm>
          <a:prstGeom prst="roundRect">
            <a:avLst/>
          </a:prstGeom>
          <a:solidFill>
            <a:srgbClr val="A0A09F"/>
          </a:solidFill>
          <a:ln>
            <a:solidFill>
              <a:srgbClr val="A0A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 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160/160/159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740166" y="5034782"/>
            <a:ext cx="1319868" cy="1342237"/>
          </a:xfrm>
          <a:prstGeom prst="roundRect">
            <a:avLst/>
          </a:prstGeom>
          <a:solidFill>
            <a:schemeClr val="bg1"/>
          </a:solidFill>
          <a:ln>
            <a:solidFill>
              <a:srgbClr val="006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7878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solidFill>
                  <a:srgbClr val="7878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255/255/255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22631" y="1548660"/>
            <a:ext cx="2505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26079" y="348331"/>
            <a:ext cx="8302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200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 Guide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9167" y="1915887"/>
            <a:ext cx="3436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004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Colors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6068" y="3866605"/>
            <a:ext cx="3759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004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Colors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2023 National Safety Council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8037128" y="3399667"/>
            <a:ext cx="1319868" cy="1342239"/>
          </a:xfrm>
          <a:prstGeom prst="roundRect">
            <a:avLst/>
          </a:prstGeom>
          <a:solidFill>
            <a:srgbClr val="006BAB"/>
          </a:solidFill>
          <a:ln>
            <a:solidFill>
              <a:srgbClr val="006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0/107/171</a:t>
            </a:r>
          </a:p>
        </p:txBody>
      </p:sp>
      <p:sp>
        <p:nvSpPr>
          <p:cNvPr id="3" name="Rectangle 2"/>
          <p:cNvSpPr/>
          <p:nvPr/>
        </p:nvSpPr>
        <p:spPr>
          <a:xfrm>
            <a:off x="459760" y="5341145"/>
            <a:ext cx="37744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dirty="0">
                <a:solidFill>
                  <a:srgbClr val="004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Tertiary Colors</a:t>
            </a:r>
          </a:p>
        </p:txBody>
      </p:sp>
    </p:spTree>
    <p:extLst>
      <p:ext uri="{BB962C8B-B14F-4D97-AF65-F5344CB8AC3E}">
        <p14:creationId xmlns:p14="http://schemas.microsoft.com/office/powerpoint/2010/main" val="2428977656"/>
      </p:ext>
    </p:extLst>
  </p:cSld>
  <p:clrMapOvr>
    <a:masterClrMapping/>
  </p:clrMapOvr>
</p:sld>
</file>

<file path=ppt/theme/theme1.xml><?xml version="1.0" encoding="utf-8"?>
<a:theme xmlns:a="http://schemas.openxmlformats.org/drawingml/2006/main" name="NCPSB 202010">
  <a:themeElements>
    <a:clrScheme name="NCPSB">
      <a:dk1>
        <a:srgbClr val="001A49"/>
      </a:dk1>
      <a:lt1>
        <a:srgbClr val="FFFFFF"/>
      </a:lt1>
      <a:dk2>
        <a:srgbClr val="004976"/>
      </a:dk2>
      <a:lt2>
        <a:srgbClr val="9AD9E9"/>
      </a:lt2>
      <a:accent1>
        <a:srgbClr val="A0A09F"/>
      </a:accent1>
      <a:accent2>
        <a:srgbClr val="787876"/>
      </a:accent2>
      <a:accent3>
        <a:srgbClr val="C00000"/>
      </a:accent3>
      <a:accent4>
        <a:srgbClr val="004976"/>
      </a:accent4>
      <a:accent5>
        <a:srgbClr val="9AD9E9"/>
      </a:accent5>
      <a:accent6>
        <a:srgbClr val="D6EFF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09BF145-742C-4853-8129-84FC006A6F5D}" vid="{D85C6B8C-477F-4D06-B01A-9DC3E1D00B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99</Words>
  <Application>Microsoft Office PowerPoint</Application>
  <PresentationFormat>Widescreen</PresentationFormat>
  <Paragraphs>47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Roboto</vt:lpstr>
      <vt:lpstr>NCPSB 202010</vt:lpstr>
      <vt:lpstr>Title Slide</vt:lpstr>
      <vt:lpstr>Section Heading</vt:lpstr>
      <vt:lpstr>Emphasis</vt:lpstr>
      <vt:lpstr>Primary Supporting </vt:lpstr>
      <vt:lpstr>Primary Supporting</vt:lpstr>
      <vt:lpstr>Secondary Supporting</vt:lpstr>
      <vt:lpstr>Header Only</vt:lpstr>
      <vt:lpstr>PowerPoint Presentation</vt:lpstr>
      <vt:lpstr>PowerPoint Presentation</vt:lpstr>
    </vt:vector>
  </TitlesOfParts>
  <Company>NSC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Tamara Franks</dc:creator>
  <cp:lastModifiedBy>Kyndra Lathim</cp:lastModifiedBy>
  <cp:revision>59</cp:revision>
  <dcterms:created xsi:type="dcterms:W3CDTF">2020-10-27T16:58:18Z</dcterms:created>
  <dcterms:modified xsi:type="dcterms:W3CDTF">2023-09-07T20:26:55Z</dcterms:modified>
</cp:coreProperties>
</file>