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7.xml" ContentType="application/vnd.openxmlformats-officedocument.them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8.xml" ContentType="application/vnd.openxmlformats-officedocument.them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9.xml" ContentType="application/vnd.openxmlformats-officedocument.theme+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10.xml" ContentType="application/vnd.openxmlformats-officedocument.them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ags/tag7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73.xml" ContentType="application/vnd.openxmlformats-officedocument.presentationml.tags+xml"/>
  <Override PartName="/ppt/notesSlides/notesSlide4.xml" ContentType="application/vnd.openxmlformats-officedocument.presentationml.notesSlide+xml"/>
  <Override PartName="/ppt/tags/tag74.xml" ContentType="application/vnd.openxmlformats-officedocument.presentationml.tags+xml"/>
  <Override PartName="/ppt/notesSlides/notesSlide5.xml" ContentType="application/vnd.openxmlformats-officedocument.presentationml.notesSlide+xml"/>
  <Override PartName="/ppt/tags/tag75.xml" ContentType="application/vnd.openxmlformats-officedocument.presentationml.tags+xml"/>
  <Override PartName="/ppt/notesSlides/notesSlide6.xml" ContentType="application/vnd.openxmlformats-officedocument.presentationml.notesSlide+xml"/>
  <Override PartName="/ppt/tags/tag76.xml" ContentType="application/vnd.openxmlformats-officedocument.presentationml.tags+xml"/>
  <Override PartName="/ppt/notesSlides/notesSlide7.xml" ContentType="application/vnd.openxmlformats-officedocument.presentationml.notesSlide+xml"/>
  <Override PartName="/ppt/tags/tag77.xml" ContentType="application/vnd.openxmlformats-officedocument.presentationml.tags+xml"/>
  <Override PartName="/ppt/notesSlides/notesSlide8.xml" ContentType="application/vnd.openxmlformats-officedocument.presentationml.notesSlide+xml"/>
  <Override PartName="/ppt/tags/tag78.xml" ContentType="application/vnd.openxmlformats-officedocument.presentationml.tags+xml"/>
  <Override PartName="/ppt/notesSlides/notesSlide9.xml" ContentType="application/vnd.openxmlformats-officedocument.presentationml.notesSlide+xml"/>
  <Override PartName="/ppt/tags/tag79.xml" ContentType="application/vnd.openxmlformats-officedocument.presentationml.tags+xml"/>
  <Override PartName="/ppt/notesSlides/notesSlide10.xml" ContentType="application/vnd.openxmlformats-officedocument.presentationml.notesSlide+xml"/>
  <Override PartName="/ppt/tags/tag80.xml" ContentType="application/vnd.openxmlformats-officedocument.presentationml.tags+xml"/>
  <Override PartName="/ppt/notesSlides/notesSlide11.xml" ContentType="application/vnd.openxmlformats-officedocument.presentationml.notesSlide+xml"/>
  <Override PartName="/ppt/tags/tag81.xml" ContentType="application/vnd.openxmlformats-officedocument.presentationml.tags+xml"/>
  <Override PartName="/ppt/notesSlides/notesSlide12.xml" ContentType="application/vnd.openxmlformats-officedocument.presentationml.notesSlide+xml"/>
  <Override PartName="/ppt/tags/tag82.xml" ContentType="application/vnd.openxmlformats-officedocument.presentationml.tags+xml"/>
  <Override PartName="/ppt/notesSlides/notesSlide13.xml" ContentType="application/vnd.openxmlformats-officedocument.presentationml.notesSlide+xml"/>
  <Override PartName="/ppt/tags/tag8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84.xml" ContentType="application/vnd.openxmlformats-officedocument.presentationml.tags+xml"/>
  <Override PartName="/ppt/notesSlides/notesSlide18.xml" ContentType="application/vnd.openxmlformats-officedocument.presentationml.notesSlide+xml"/>
  <Override PartName="/ppt/tags/tag85.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57" r:id="rId2"/>
    <p:sldMasterId id="2147483667" r:id="rId3"/>
    <p:sldMasterId id="2147483676" r:id="rId4"/>
    <p:sldMasterId id="2147483686" r:id="rId5"/>
    <p:sldMasterId id="2147483695" r:id="rId6"/>
    <p:sldMasterId id="2147483717" r:id="rId7"/>
    <p:sldMasterId id="2147483727" r:id="rId8"/>
    <p:sldMasterId id="2147483737" r:id="rId9"/>
    <p:sldMasterId id="2147483747" r:id="rId10"/>
    <p:sldMasterId id="2147483757" r:id="rId11"/>
  </p:sldMasterIdLst>
  <p:notesMasterIdLst>
    <p:notesMasterId r:id="rId34"/>
  </p:notesMasterIdLst>
  <p:handoutMasterIdLst>
    <p:handoutMasterId r:id="rId35"/>
  </p:handoutMasterIdLst>
  <p:sldIdLst>
    <p:sldId id="256" r:id="rId12"/>
    <p:sldId id="1736" r:id="rId13"/>
    <p:sldId id="1559" r:id="rId14"/>
    <p:sldId id="1634" r:id="rId15"/>
    <p:sldId id="1735" r:id="rId16"/>
    <p:sldId id="1600" r:id="rId17"/>
    <p:sldId id="1560" r:id="rId18"/>
    <p:sldId id="1589" r:id="rId19"/>
    <p:sldId id="1592" r:id="rId20"/>
    <p:sldId id="1665" r:id="rId21"/>
    <p:sldId id="1590" r:id="rId22"/>
    <p:sldId id="1591" r:id="rId23"/>
    <p:sldId id="1667" r:id="rId24"/>
    <p:sldId id="1737" r:id="rId25"/>
    <p:sldId id="1734" r:id="rId26"/>
    <p:sldId id="1578" r:id="rId27"/>
    <p:sldId id="278" r:id="rId28"/>
    <p:sldId id="1602" r:id="rId29"/>
    <p:sldId id="1668" r:id="rId30"/>
    <p:sldId id="1545" r:id="rId31"/>
    <p:sldId id="267" r:id="rId32"/>
    <p:sldId id="276" r:id="rId33"/>
  </p:sldIdLst>
  <p:sldSz cx="12192000" cy="6858000"/>
  <p:notesSz cx="7315200" cy="9601200"/>
  <p:custDataLst>
    <p:tags r:id="rId3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504"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EEBE829-C762-A8A8-1D91-B163E4A0486D}" name="Tammy Franks" initials="TF" userId="S::Tammy.Franks@nsc.org::f668f0d5-ff90-4d70-99ad-ab0fa68591c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ebecca" initials="RAA" lastIdx="2" clrIdx="0">
    <p:extLst>
      <p:ext uri="{19B8F6BF-5375-455C-9EA6-DF929625EA0E}">
        <p15:presenceInfo xmlns:p15="http://schemas.microsoft.com/office/powerpoint/2012/main" userId="Rebecca" providerId="None"/>
      </p:ext>
    </p:extLst>
  </p:cmAuthor>
  <p:cmAuthor id="2" name="K Loughlin" initials="KL" lastIdx="9" clrIdx="1">
    <p:extLst>
      <p:ext uri="{19B8F6BF-5375-455C-9EA6-DF929625EA0E}">
        <p15:presenceInfo xmlns:p15="http://schemas.microsoft.com/office/powerpoint/2012/main" userId="0b4b2cda4dd096e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4D78"/>
    <a:srgbClr val="EE1C24"/>
    <a:srgbClr val="018ED3"/>
    <a:srgbClr val="6DCFF6"/>
    <a:srgbClr val="0F7EC2"/>
    <a:srgbClr val="00843D"/>
    <a:srgbClr val="5DCAF5"/>
    <a:srgbClr val="80B9DB"/>
    <a:srgbClr val="CCE2F0"/>
    <a:srgbClr val="7523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4995" autoAdjust="0"/>
    <p:restoredTop sz="70218" autoAdjust="0"/>
  </p:normalViewPr>
  <p:slideViewPr>
    <p:cSldViewPr snapToGrid="0" showGuides="1">
      <p:cViewPr varScale="1">
        <p:scale>
          <a:sx n="111" d="100"/>
          <a:sy n="111" d="100"/>
        </p:scale>
        <p:origin x="2226" y="114"/>
      </p:cViewPr>
      <p:guideLst>
        <p:guide orient="horz" pos="3504"/>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p:scale>
          <a:sx n="100" d="100"/>
          <a:sy n="100" d="100"/>
        </p:scale>
        <p:origin x="5328" y="55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viewProps" Target="viewProps.xml"/><Relationship Id="rId21" Type="http://schemas.openxmlformats.org/officeDocument/2006/relationships/slide" Target="slides/slide10.xml"/><Relationship Id="rId34" Type="http://schemas.openxmlformats.org/officeDocument/2006/relationships/notesMaster" Target="notesMasters/notesMaster1.xml"/><Relationship Id="rId42" Type="http://schemas.microsoft.com/office/2018/10/relationships/authors" Target="author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tags" Target="tags/tag1.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handoutMaster" Target="handoutMasters/handoutMaster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E2381EE-2502-41F5-8D2D-F07176B3F250}"/>
              </a:ext>
            </a:extLst>
          </p:cNvPr>
          <p:cNvSpPr>
            <a:spLocks noGrp="1"/>
          </p:cNvSpPr>
          <p:nvPr>
            <p:ph type="hdr" sz="quarter"/>
          </p:nvPr>
        </p:nvSpPr>
        <p:spPr>
          <a:xfrm>
            <a:off x="0" y="0"/>
            <a:ext cx="3169920" cy="481875"/>
          </a:xfrm>
          <a:prstGeom prst="rect">
            <a:avLst/>
          </a:prstGeom>
        </p:spPr>
        <p:txBody>
          <a:bodyPr vert="horz" lIns="96086" tIns="48043" rIns="96086" bIns="48043" rtlCol="0"/>
          <a:lstStyle>
            <a:lvl1pPr algn="l">
              <a:defRPr sz="1300"/>
            </a:lvl1pPr>
          </a:lstStyle>
          <a:p>
            <a:r>
              <a:rPr lang="en-US"/>
              <a:t>2024 CPST Certification Training</a:t>
            </a:r>
            <a:endParaRPr lang="en-US" dirty="0"/>
          </a:p>
        </p:txBody>
      </p:sp>
      <p:sp>
        <p:nvSpPr>
          <p:cNvPr id="3" name="Date Placeholder 2">
            <a:extLst>
              <a:ext uri="{FF2B5EF4-FFF2-40B4-BE49-F238E27FC236}">
                <a16:creationId xmlns:a16="http://schemas.microsoft.com/office/drawing/2014/main" id="{00288C2C-EB22-44AD-BB39-E6B8ABE9371A}"/>
              </a:ext>
            </a:extLst>
          </p:cNvPr>
          <p:cNvSpPr>
            <a:spLocks noGrp="1"/>
          </p:cNvSpPr>
          <p:nvPr>
            <p:ph type="dt" sz="quarter" idx="1"/>
          </p:nvPr>
        </p:nvSpPr>
        <p:spPr>
          <a:xfrm>
            <a:off x="4143587" y="0"/>
            <a:ext cx="3169920" cy="481875"/>
          </a:xfrm>
          <a:prstGeom prst="rect">
            <a:avLst/>
          </a:prstGeom>
        </p:spPr>
        <p:txBody>
          <a:bodyPr vert="horz" lIns="96086" tIns="48043" rIns="96086" bIns="48043" rtlCol="0"/>
          <a:lstStyle>
            <a:lvl1pPr algn="r">
              <a:defRPr sz="1300"/>
            </a:lvl1pPr>
          </a:lstStyle>
          <a:p>
            <a:fld id="{4D0E349A-22A8-431F-A254-F54CFBCD18E3}" type="datetimeFigureOut">
              <a:rPr lang="en-US" smtClean="0"/>
              <a:t>2/10/2025</a:t>
            </a:fld>
            <a:endParaRPr lang="en-US" dirty="0"/>
          </a:p>
        </p:txBody>
      </p:sp>
      <p:sp>
        <p:nvSpPr>
          <p:cNvPr id="4" name="Footer Placeholder 3">
            <a:extLst>
              <a:ext uri="{FF2B5EF4-FFF2-40B4-BE49-F238E27FC236}">
                <a16:creationId xmlns:a16="http://schemas.microsoft.com/office/drawing/2014/main" id="{49620BB5-0807-4C99-817C-D0B69447E126}"/>
              </a:ext>
            </a:extLst>
          </p:cNvPr>
          <p:cNvSpPr>
            <a:spLocks noGrp="1"/>
          </p:cNvSpPr>
          <p:nvPr>
            <p:ph type="ftr" sz="quarter" idx="2"/>
          </p:nvPr>
        </p:nvSpPr>
        <p:spPr>
          <a:xfrm>
            <a:off x="0" y="9119326"/>
            <a:ext cx="3169920" cy="481875"/>
          </a:xfrm>
          <a:prstGeom prst="rect">
            <a:avLst/>
          </a:prstGeom>
        </p:spPr>
        <p:txBody>
          <a:bodyPr vert="horz" lIns="96086" tIns="48043" rIns="96086" bIns="48043" rtlCol="0" anchor="b"/>
          <a:lstStyle>
            <a:lvl1pPr algn="l">
              <a:defRPr sz="1300"/>
            </a:lvl1pPr>
          </a:lstStyle>
          <a:p>
            <a:r>
              <a:rPr lang="en-US"/>
              <a:t>Checkpoint 2 (202502)</a:t>
            </a:r>
            <a:endParaRPr lang="en-US" dirty="0"/>
          </a:p>
        </p:txBody>
      </p:sp>
      <p:sp>
        <p:nvSpPr>
          <p:cNvPr id="5" name="Slide Number Placeholder 4">
            <a:extLst>
              <a:ext uri="{FF2B5EF4-FFF2-40B4-BE49-F238E27FC236}">
                <a16:creationId xmlns:a16="http://schemas.microsoft.com/office/drawing/2014/main" id="{56625C13-8A02-48C0-9420-DD59B529145B}"/>
              </a:ext>
            </a:extLst>
          </p:cNvPr>
          <p:cNvSpPr>
            <a:spLocks noGrp="1"/>
          </p:cNvSpPr>
          <p:nvPr>
            <p:ph type="sldNum" sz="quarter" idx="3"/>
          </p:nvPr>
        </p:nvSpPr>
        <p:spPr>
          <a:xfrm>
            <a:off x="4143587" y="9119326"/>
            <a:ext cx="3169920" cy="481875"/>
          </a:xfrm>
          <a:prstGeom prst="rect">
            <a:avLst/>
          </a:prstGeom>
        </p:spPr>
        <p:txBody>
          <a:bodyPr vert="horz" lIns="96086" tIns="48043" rIns="96086" bIns="48043" rtlCol="0" anchor="b"/>
          <a:lstStyle>
            <a:lvl1pPr algn="r">
              <a:defRPr sz="1300"/>
            </a:lvl1pPr>
          </a:lstStyle>
          <a:p>
            <a:fld id="{18C01727-19DF-4188-BAD8-77A6D309636D}" type="slidenum">
              <a:rPr lang="en-US" smtClean="0"/>
              <a:t>‹#›</a:t>
            </a:fld>
            <a:endParaRPr lang="en-US" dirty="0"/>
          </a:p>
        </p:txBody>
      </p:sp>
    </p:spTree>
    <p:extLst>
      <p:ext uri="{BB962C8B-B14F-4D97-AF65-F5344CB8AC3E}">
        <p14:creationId xmlns:p14="http://schemas.microsoft.com/office/powerpoint/2010/main" val="3247347180"/>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8"/>
          </a:xfrm>
          <a:prstGeom prst="rect">
            <a:avLst/>
          </a:prstGeom>
        </p:spPr>
        <p:txBody>
          <a:bodyPr vert="horz" lIns="96086" tIns="48043" rIns="96086" bIns="48043" rtlCol="0"/>
          <a:lstStyle>
            <a:lvl1pPr algn="l">
              <a:defRPr sz="1200" b="1">
                <a:solidFill>
                  <a:schemeClr val="tx2"/>
                </a:solidFill>
              </a:defRPr>
            </a:lvl1pPr>
          </a:lstStyle>
          <a:p>
            <a:r>
              <a:rPr lang="en-US"/>
              <a:t>2024 CPST Certification Training</a:t>
            </a:r>
            <a:endParaRPr lang="en-US" dirty="0"/>
          </a:p>
        </p:txBody>
      </p:sp>
      <p:sp>
        <p:nvSpPr>
          <p:cNvPr id="4" name="Slide Image Placeholder 3"/>
          <p:cNvSpPr>
            <a:spLocks noGrp="1" noRot="1" noChangeAspect="1"/>
          </p:cNvSpPr>
          <p:nvPr>
            <p:ph type="sldImg" idx="2"/>
          </p:nvPr>
        </p:nvSpPr>
        <p:spPr>
          <a:xfrm>
            <a:off x="771525" y="557213"/>
            <a:ext cx="3090863" cy="1738312"/>
          </a:xfrm>
          <a:prstGeom prst="rect">
            <a:avLst/>
          </a:prstGeom>
          <a:noFill/>
          <a:ln w="12700">
            <a:solidFill>
              <a:schemeClr val="bg1">
                <a:lumMod val="65000"/>
              </a:schemeClr>
            </a:solidFill>
          </a:ln>
        </p:spPr>
        <p:txBody>
          <a:bodyPr vert="horz" lIns="96086" tIns="48043" rIns="96086" bIns="48043" rtlCol="0" anchor="ctr"/>
          <a:lstStyle/>
          <a:p>
            <a:endParaRPr lang="en-US" dirty="0"/>
          </a:p>
        </p:txBody>
      </p:sp>
      <p:sp>
        <p:nvSpPr>
          <p:cNvPr id="5" name="Notes Placeholder 4"/>
          <p:cNvSpPr>
            <a:spLocks noGrp="1"/>
          </p:cNvSpPr>
          <p:nvPr>
            <p:ph type="body" sz="quarter" idx="3"/>
          </p:nvPr>
        </p:nvSpPr>
        <p:spPr>
          <a:xfrm>
            <a:off x="731520" y="2492211"/>
            <a:ext cx="5852160" cy="6627264"/>
          </a:xfrm>
          <a:prstGeom prst="rect">
            <a:avLst/>
          </a:prstGeom>
        </p:spPr>
        <p:txBody>
          <a:bodyPr vert="horz" lIns="96086" tIns="48043" rIns="96086" bIns="48043"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5"/>
            <a:endParaRPr lang="en-US" dirty="0"/>
          </a:p>
        </p:txBody>
      </p:sp>
      <p:sp>
        <p:nvSpPr>
          <p:cNvPr id="6" name="Footer Placeholder 5"/>
          <p:cNvSpPr>
            <a:spLocks noGrp="1"/>
          </p:cNvSpPr>
          <p:nvPr>
            <p:ph type="ftr" sz="quarter" idx="4"/>
          </p:nvPr>
        </p:nvSpPr>
        <p:spPr>
          <a:xfrm>
            <a:off x="0" y="9119476"/>
            <a:ext cx="3169920" cy="481727"/>
          </a:xfrm>
          <a:prstGeom prst="rect">
            <a:avLst/>
          </a:prstGeom>
        </p:spPr>
        <p:txBody>
          <a:bodyPr vert="horz" lIns="96086" tIns="48043" rIns="96086" bIns="48043" rtlCol="0" anchor="b"/>
          <a:lstStyle>
            <a:lvl1pPr algn="l">
              <a:defRPr sz="1200" b="1">
                <a:solidFill>
                  <a:schemeClr val="tx2"/>
                </a:solidFill>
              </a:defRPr>
            </a:lvl1pPr>
          </a:lstStyle>
          <a:p>
            <a:r>
              <a:rPr lang="en-US"/>
              <a:t>Checkpoint 2 (202502)</a:t>
            </a:r>
            <a:endParaRPr lang="en-US" dirty="0"/>
          </a:p>
        </p:txBody>
      </p:sp>
      <p:sp>
        <p:nvSpPr>
          <p:cNvPr id="7" name="Slide Number Placeholder 6"/>
          <p:cNvSpPr>
            <a:spLocks noGrp="1"/>
          </p:cNvSpPr>
          <p:nvPr>
            <p:ph type="sldNum" sz="quarter" idx="5"/>
          </p:nvPr>
        </p:nvSpPr>
        <p:spPr>
          <a:xfrm>
            <a:off x="4143587" y="9119476"/>
            <a:ext cx="3169920" cy="481727"/>
          </a:xfrm>
          <a:prstGeom prst="rect">
            <a:avLst/>
          </a:prstGeom>
        </p:spPr>
        <p:txBody>
          <a:bodyPr vert="horz" lIns="96086" tIns="48043" rIns="96086" bIns="48043" rtlCol="0" anchor="b"/>
          <a:lstStyle>
            <a:lvl1pPr algn="r">
              <a:defRPr sz="1200" b="1">
                <a:solidFill>
                  <a:schemeClr val="tx2"/>
                </a:solidFill>
              </a:defRPr>
            </a:lvl1pPr>
          </a:lstStyle>
          <a:p>
            <a:r>
              <a:rPr lang="en-US"/>
              <a:t>PAGE </a:t>
            </a:r>
            <a:fld id="{612A8A00-8983-4023-A14C-762807A6EF9D}" type="slidenum">
              <a:rPr lang="en-US" smtClean="0"/>
              <a:pPr/>
              <a:t>‹#›</a:t>
            </a:fld>
            <a:endParaRPr lang="en-US" dirty="0"/>
          </a:p>
        </p:txBody>
      </p:sp>
    </p:spTree>
    <p:extLst>
      <p:ext uri="{BB962C8B-B14F-4D97-AF65-F5344CB8AC3E}">
        <p14:creationId xmlns:p14="http://schemas.microsoft.com/office/powerpoint/2010/main" val="3617459794"/>
      </p:ext>
    </p:extLst>
  </p:cSld>
  <p:clrMap bg1="lt1" tx1="dk1" bg2="lt2" tx2="dk2" accent1="accent1" accent2="accent2" accent3="accent3" accent4="accent4" accent5="accent5" accent6="accent6" hlink="hlink" folHlink="folHlink"/>
  <p:hf dt="0"/>
  <p:notesStyle>
    <a:lvl1pPr marL="0" algn="l" defTabSz="914400" rtl="0" eaLnBrk="1" latinLnBrk="0" hangingPunct="1">
      <a:spcBef>
        <a:spcPts val="600"/>
      </a:spcBef>
      <a:spcAft>
        <a:spcPts val="600"/>
      </a:spcAft>
      <a:defRPr sz="1600" b="1" kern="1200" cap="all" baseline="0">
        <a:solidFill>
          <a:schemeClr val="bg2">
            <a:lumMod val="25000"/>
          </a:schemeClr>
        </a:solidFill>
        <a:latin typeface="+mn-lt"/>
        <a:ea typeface="+mn-ea"/>
        <a:cs typeface="+mn-cs"/>
      </a:defRPr>
    </a:lvl1pPr>
    <a:lvl2pPr marL="0" indent="0" algn="l" defTabSz="914400" rtl="0" eaLnBrk="1" latinLnBrk="0" hangingPunct="1">
      <a:spcBef>
        <a:spcPts val="300"/>
      </a:spcBef>
      <a:spcAft>
        <a:spcPts val="300"/>
      </a:spcAft>
      <a:defRPr sz="1200" kern="1200">
        <a:solidFill>
          <a:schemeClr val="bg2">
            <a:lumMod val="25000"/>
          </a:schemeClr>
        </a:solidFill>
        <a:latin typeface="+mn-lt"/>
        <a:ea typeface="+mn-ea"/>
        <a:cs typeface="+mn-cs"/>
      </a:defRPr>
    </a:lvl2pPr>
    <a:lvl3pPr marL="171450" indent="-171450" algn="l" defTabSz="914400" rtl="0" eaLnBrk="1" latinLnBrk="0" hangingPunct="1">
      <a:spcBef>
        <a:spcPts val="300"/>
      </a:spcBef>
      <a:spcAft>
        <a:spcPts val="300"/>
      </a:spcAft>
      <a:buClr>
        <a:schemeClr val="accent1"/>
      </a:buClr>
      <a:buFont typeface="Wingdings" panose="05000000000000000000" pitchFamily="2" charset="2"/>
      <a:buChar char="§"/>
      <a:defRPr sz="1200" kern="1200">
        <a:solidFill>
          <a:schemeClr val="bg2">
            <a:lumMod val="25000"/>
          </a:schemeClr>
        </a:solidFill>
        <a:latin typeface="+mn-lt"/>
        <a:ea typeface="+mn-ea"/>
        <a:cs typeface="+mn-cs"/>
      </a:defRPr>
    </a:lvl3pPr>
    <a:lvl4pPr marL="342900" indent="-171450" algn="l" defTabSz="914400" rtl="0" eaLnBrk="1" latinLnBrk="0" hangingPunct="1">
      <a:spcBef>
        <a:spcPts val="300"/>
      </a:spcBef>
      <a:spcAft>
        <a:spcPts val="300"/>
      </a:spcAft>
      <a:buClr>
        <a:schemeClr val="accent6">
          <a:lumMod val="75000"/>
        </a:schemeClr>
      </a:buClr>
      <a:buFont typeface="Arial" panose="020B0604020202020204" pitchFamily="34" charset="0"/>
      <a:buChar char="•"/>
      <a:defRPr sz="1200" kern="1200">
        <a:solidFill>
          <a:schemeClr val="bg2">
            <a:lumMod val="25000"/>
          </a:schemeClr>
        </a:solidFill>
        <a:latin typeface="+mn-lt"/>
        <a:ea typeface="+mn-ea"/>
        <a:cs typeface="+mn-cs"/>
      </a:defRPr>
    </a:lvl4pPr>
    <a:lvl5pPr marL="0" indent="0" algn="l" defTabSz="914400" rtl="0" eaLnBrk="1" latinLnBrk="0" hangingPunct="1">
      <a:spcBef>
        <a:spcPts val="300"/>
      </a:spcBef>
      <a:spcAft>
        <a:spcPts val="300"/>
      </a:spcAft>
      <a:defRPr sz="1200" b="1" i="1" kern="1200">
        <a:solidFill>
          <a:schemeClr val="bg2">
            <a:lumMod val="25000"/>
          </a:schemeClr>
        </a:solidFill>
        <a:latin typeface="+mn-lt"/>
        <a:ea typeface="+mn-ea"/>
        <a:cs typeface="+mn-cs"/>
      </a:defRPr>
    </a:lvl5pPr>
    <a:lvl6pPr marL="6350" indent="-6350" algn="l" defTabSz="914400" rtl="0" eaLnBrk="1" latinLnBrk="0" hangingPunct="1">
      <a:spcBef>
        <a:spcPts val="600"/>
      </a:spcBef>
      <a:spcAft>
        <a:spcPts val="600"/>
      </a:spcAft>
      <a:defRPr sz="1600" b="1" kern="1200" cap="all" baseline="0">
        <a:solidFill>
          <a:schemeClr val="bg1"/>
        </a:solidFill>
        <a:highlight>
          <a:srgbClr val="8CC750"/>
        </a:highlight>
        <a:latin typeface="+mn-lt"/>
        <a:ea typeface="+mn-ea"/>
        <a:cs typeface="+mn-cs"/>
      </a:defRPr>
    </a:lvl6pPr>
    <a:lvl7pPr marL="0" indent="0" algn="l" defTabSz="914400" rtl="0" eaLnBrk="1" latinLnBrk="0" hangingPunct="1">
      <a:spcBef>
        <a:spcPts val="600"/>
      </a:spcBef>
      <a:spcAft>
        <a:spcPts val="600"/>
      </a:spcAft>
      <a:defRPr sz="1600" b="1" i="0" kern="1200">
        <a:solidFill>
          <a:schemeClr val="bg1"/>
        </a:solidFill>
        <a:highlight>
          <a:srgbClr val="177DBB"/>
        </a:highlight>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file:///C:\Users\rebad\Documents\NSC%202020%202021\2024\Technician%20Course\checktoprotect.or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Checkpoint 2</a:t>
            </a:r>
          </a:p>
          <a:p>
            <a:pPr lvl="4"/>
            <a:r>
              <a:rPr lang="en-US" dirty="0"/>
              <a:t>This PowerPoint</a:t>
            </a:r>
            <a:r>
              <a:rPr lang="en-US" baseline="0" dirty="0"/>
              <a:t> presentation supports </a:t>
            </a:r>
            <a:r>
              <a:rPr lang="en-US" dirty="0"/>
              <a:t>Checkpoint 2 for a 2024 Child Passenger Safety Technician Hybrid Certification Training course.</a:t>
            </a:r>
          </a:p>
          <a:p>
            <a:pPr lvl="4"/>
            <a:r>
              <a:rPr lang="en-US" cap="none" baseline="0" dirty="0"/>
              <a:t>INSTRUCTOR NOTE: T</a:t>
            </a:r>
            <a:r>
              <a:rPr lang="en-US" cap="none" dirty="0"/>
              <a:t>he </a:t>
            </a:r>
            <a:r>
              <a:rPr lang="en-US" i="1" cap="none" dirty="0"/>
              <a:t>CPST </a:t>
            </a:r>
            <a:r>
              <a:rPr lang="en-US" dirty="0"/>
              <a:t>Hybrid Certification Training </a:t>
            </a:r>
            <a:r>
              <a:rPr lang="en-US" cap="none" dirty="0"/>
              <a:t>is a standardized curriculum delivered in a cumulative manner with each successive module building on the preceding modules. Use of the PowerPoint presentation for Checkpoint 2 is required. The slides must be delivered in order, and may not be altered in any way, including addition or deletion of content.</a:t>
            </a:r>
            <a:r>
              <a:rPr lang="en-US" cap="none" baseline="0" dirty="0"/>
              <a:t> </a:t>
            </a:r>
            <a:endParaRPr lang="en-US" cap="none" dirty="0"/>
          </a:p>
          <a:p>
            <a:r>
              <a:rPr lang="en-US" dirty="0"/>
              <a:t>MEDIA, MATERIALS AND RESOURCES</a:t>
            </a:r>
          </a:p>
          <a:p>
            <a:pPr lvl="2">
              <a:spcBef>
                <a:spcPts val="600"/>
              </a:spcBef>
            </a:pPr>
            <a:r>
              <a:rPr lang="en-US" i="1" dirty="0"/>
              <a:t>2024 Instructor Guide</a:t>
            </a:r>
          </a:p>
          <a:p>
            <a:pPr marL="171450" marR="0" lvl="2" indent="-171450" algn="l" defTabSz="914400" rtl="0" eaLnBrk="1" fontAlgn="auto" latinLnBrk="0" hangingPunct="1">
              <a:lnSpc>
                <a:spcPct val="100000"/>
              </a:lnSpc>
              <a:spcBef>
                <a:spcPts val="600"/>
              </a:spcBef>
              <a:spcAft>
                <a:spcPts val="300"/>
              </a:spcAft>
              <a:buClr>
                <a:schemeClr val="accent1"/>
              </a:buClr>
              <a:buSzTx/>
              <a:buFont typeface="Wingdings" panose="05000000000000000000" pitchFamily="2" charset="2"/>
              <a:buChar char="§"/>
              <a:tabLst/>
              <a:defRPr/>
            </a:pPr>
            <a:r>
              <a:rPr lang="en-US" dirty="0"/>
              <a:t>Current paper version of the National Digital Car Seat Check Form</a:t>
            </a:r>
          </a:p>
          <a:p>
            <a:pPr marL="171450" marR="0" lvl="2" indent="-171450" algn="l" defTabSz="914400" rtl="0" eaLnBrk="1" fontAlgn="auto" latinLnBrk="0" hangingPunct="1">
              <a:lnSpc>
                <a:spcPct val="100000"/>
              </a:lnSpc>
              <a:spcBef>
                <a:spcPts val="600"/>
              </a:spcBef>
              <a:spcAft>
                <a:spcPts val="300"/>
              </a:spcAft>
              <a:buClr>
                <a:schemeClr val="accent1"/>
              </a:buClr>
              <a:buSzTx/>
              <a:buFont typeface="Wingdings" panose="05000000000000000000" pitchFamily="2" charset="2"/>
              <a:buChar char="§"/>
              <a:tabLst/>
              <a:defRPr/>
            </a:pPr>
            <a:r>
              <a:rPr lang="en-US" dirty="0"/>
              <a:t>NDCF Training app, optional</a:t>
            </a:r>
          </a:p>
          <a:p>
            <a:r>
              <a:rPr lang="en-US" dirty="0"/>
              <a:t>PREPARATION</a:t>
            </a:r>
          </a:p>
          <a:p>
            <a:pPr marL="171450" marR="0" lvl="2" indent="-171450" algn="l" defTabSz="914400" rtl="0" eaLnBrk="1" fontAlgn="auto" latinLnBrk="0" hangingPunct="1">
              <a:lnSpc>
                <a:spcPct val="100000"/>
              </a:lnSpc>
              <a:spcBef>
                <a:spcPts val="600"/>
              </a:spcBef>
              <a:spcAft>
                <a:spcPts val="300"/>
              </a:spcAft>
              <a:buClr>
                <a:schemeClr val="accent1"/>
              </a:buClr>
              <a:buSzTx/>
              <a:buFont typeface="Wingdings" panose="05000000000000000000" pitchFamily="2" charset="2"/>
              <a:buChar char="§"/>
              <a:tabLst/>
              <a:defRPr/>
            </a:pPr>
            <a:r>
              <a:rPr lang="en-US" dirty="0"/>
              <a:t>Based on the students in the training, review the state/territory child passenger safety and seat belt laws at ghsa.org/state-law. </a:t>
            </a:r>
          </a:p>
          <a:p>
            <a:pPr marL="171450" marR="0" lvl="2" indent="-171450" algn="l" defTabSz="914400" rtl="0" eaLnBrk="1" fontAlgn="auto" latinLnBrk="0" hangingPunct="1">
              <a:lnSpc>
                <a:spcPct val="100000"/>
              </a:lnSpc>
              <a:spcBef>
                <a:spcPts val="600"/>
              </a:spcBef>
              <a:spcAft>
                <a:spcPts val="300"/>
              </a:spcAft>
              <a:buClr>
                <a:schemeClr val="accent1"/>
              </a:buClr>
              <a:buSzTx/>
              <a:buFont typeface="Wingdings" panose="05000000000000000000" pitchFamily="2" charset="2"/>
              <a:buChar char="§"/>
              <a:tabLst/>
              <a:defRPr/>
            </a:pPr>
            <a:r>
              <a:rPr lang="en-US" dirty="0"/>
              <a:t>Prior to the start of the checkpoint, remind students in the group Slack channel that it will be helpful to have access to the </a:t>
            </a:r>
            <a:r>
              <a:rPr lang="en-US" i="1" dirty="0"/>
              <a:t>Technician Guide </a:t>
            </a:r>
            <a:r>
              <a:rPr lang="en-US" dirty="0"/>
              <a:t>(print or digital copy) and the NDCF (paper version or training app).</a:t>
            </a:r>
          </a:p>
          <a:p>
            <a:pPr lvl="1">
              <a:defRPr/>
            </a:pPr>
            <a:endParaRPr lang="en-US" dirty="0"/>
          </a:p>
          <a:p>
            <a:pPr lvl="1">
              <a:defRPr/>
            </a:pPr>
            <a:r>
              <a:rPr lang="en-US" dirty="0"/>
              <a:t>TOTAL TIME: 75 Minutes</a:t>
            </a:r>
          </a:p>
          <a:p>
            <a:pPr lvl="6">
              <a:defRPr/>
            </a:pPr>
            <a:r>
              <a:rPr lang="en-US" dirty="0">
                <a:solidFill>
                  <a:schemeClr val="accent1"/>
                </a:solidFill>
              </a:rPr>
              <a:t>-</a:t>
            </a:r>
            <a:r>
              <a:rPr lang="en-US" dirty="0"/>
              <a:t>DO</a:t>
            </a:r>
            <a:r>
              <a:rPr lang="en-US" dirty="0">
                <a:solidFill>
                  <a:schemeClr val="accent1"/>
                </a:solidFill>
              </a:rPr>
              <a:t>-</a:t>
            </a:r>
          </a:p>
          <a:p>
            <a:pPr lvl="4">
              <a:defRPr/>
            </a:pPr>
            <a:r>
              <a:rPr lang="en-US" dirty="0"/>
              <a:t>Welcome the students. </a:t>
            </a:r>
          </a:p>
          <a:p>
            <a:pPr lvl="5">
              <a:defRPr/>
            </a:pPr>
            <a:r>
              <a:rPr lang="en-US" dirty="0">
                <a:solidFill>
                  <a:schemeClr val="accent6"/>
                </a:solidFill>
              </a:rPr>
              <a:t>-</a:t>
            </a:r>
            <a:r>
              <a:rPr lang="en-US" dirty="0"/>
              <a:t>Say</a:t>
            </a:r>
            <a:r>
              <a:rPr lang="en-US" dirty="0">
                <a:solidFill>
                  <a:schemeClr val="accent6"/>
                </a:solidFill>
              </a:rPr>
              <a:t>-</a:t>
            </a:r>
          </a:p>
          <a:p>
            <a:pPr lvl="2">
              <a:defRPr/>
            </a:pPr>
            <a:r>
              <a:rPr lang="en-US" dirty="0"/>
              <a:t>Today we will be covering Modules 5-8 of the online learning modules. </a:t>
            </a:r>
          </a:p>
          <a:p>
            <a:pPr>
              <a:buClr>
                <a:schemeClr val="accent1"/>
              </a:buClr>
              <a:defRPr/>
            </a:pPr>
            <a:endParaRPr lang="en-US" dirty="0"/>
          </a:p>
        </p:txBody>
      </p:sp>
      <p:sp>
        <p:nvSpPr>
          <p:cNvPr id="15" name="Slide Image Placeholder 14">
            <a:extLst>
              <a:ext uri="{FF2B5EF4-FFF2-40B4-BE49-F238E27FC236}">
                <a16:creationId xmlns:a16="http://schemas.microsoft.com/office/drawing/2014/main" id="{F7953787-1F2B-5C7D-B0D3-6B9CB28D005B}"/>
              </a:ext>
            </a:extLst>
          </p:cNvPr>
          <p:cNvSpPr>
            <a:spLocks noGrp="1" noRot="1" noChangeAspect="1"/>
          </p:cNvSpPr>
          <p:nvPr>
            <p:ph type="sldImg"/>
          </p:nvPr>
        </p:nvSpPr>
        <p:spPr>
          <a:xfrm>
            <a:off x="773113" y="557213"/>
            <a:ext cx="3087687" cy="1738312"/>
          </a:xfrm>
        </p:spPr>
      </p:sp>
      <p:sp>
        <p:nvSpPr>
          <p:cNvPr id="2" name="Footer Placeholder 1">
            <a:extLst>
              <a:ext uri="{FF2B5EF4-FFF2-40B4-BE49-F238E27FC236}">
                <a16:creationId xmlns:a16="http://schemas.microsoft.com/office/drawing/2014/main" id="{08D7782C-4F23-F38F-FDB8-10A15CB1A15A}"/>
              </a:ext>
            </a:extLst>
          </p:cNvPr>
          <p:cNvSpPr>
            <a:spLocks noGrp="1"/>
          </p:cNvSpPr>
          <p:nvPr>
            <p:ph type="ftr" sz="quarter" idx="4"/>
          </p:nvPr>
        </p:nvSpPr>
        <p:spPr/>
        <p:txBody>
          <a:bodyPr/>
          <a:lstStyle/>
          <a:p>
            <a:r>
              <a:rPr lang="en-US"/>
              <a:t>Checkpoint 2 (202502)</a:t>
            </a:r>
            <a:endParaRPr lang="en-US" dirty="0"/>
          </a:p>
        </p:txBody>
      </p:sp>
      <p:sp>
        <p:nvSpPr>
          <p:cNvPr id="4" name="Slide Number Placeholder 3">
            <a:extLst>
              <a:ext uri="{FF2B5EF4-FFF2-40B4-BE49-F238E27FC236}">
                <a16:creationId xmlns:a16="http://schemas.microsoft.com/office/drawing/2014/main" id="{09F5B733-36BD-F898-F616-5DFB076B00B0}"/>
              </a:ext>
            </a:extLst>
          </p:cNvPr>
          <p:cNvSpPr>
            <a:spLocks noGrp="1"/>
          </p:cNvSpPr>
          <p:nvPr>
            <p:ph type="sldNum" sz="quarter" idx="5"/>
          </p:nvPr>
        </p:nvSpPr>
        <p:spPr/>
        <p:txBody>
          <a:bodyPr/>
          <a:lstStyle/>
          <a:p>
            <a:r>
              <a:rPr lang="en-US"/>
              <a:t>PAGE </a:t>
            </a:r>
            <a:fld id="{612A8A00-8983-4023-A14C-762807A6EF9D}" type="slidenum">
              <a:rPr lang="en-US" smtClean="0"/>
              <a:pPr/>
              <a:t>1</a:t>
            </a:fld>
            <a:endParaRPr lang="en-US" dirty="0"/>
          </a:p>
        </p:txBody>
      </p:sp>
      <p:sp>
        <p:nvSpPr>
          <p:cNvPr id="5" name="Header Placeholder 4">
            <a:extLst>
              <a:ext uri="{FF2B5EF4-FFF2-40B4-BE49-F238E27FC236}">
                <a16:creationId xmlns:a16="http://schemas.microsoft.com/office/drawing/2014/main" id="{3092AFA9-80F5-A63E-8399-B4408B4CFF55}"/>
              </a:ext>
            </a:extLst>
          </p:cNvPr>
          <p:cNvSpPr>
            <a:spLocks noGrp="1"/>
          </p:cNvSpPr>
          <p:nvPr>
            <p:ph type="hdr" sz="quarter"/>
          </p:nvPr>
        </p:nvSpPr>
        <p:spPr/>
        <p:txBody>
          <a:bodyPr/>
          <a:lstStyle/>
          <a:p>
            <a:r>
              <a:rPr lang="en-US"/>
              <a:t>2024 CPST Certification Training</a:t>
            </a:r>
            <a:endParaRPr lang="en-US" dirty="0"/>
          </a:p>
        </p:txBody>
      </p:sp>
    </p:spTree>
    <p:extLst>
      <p:ext uri="{BB962C8B-B14F-4D97-AF65-F5344CB8AC3E}">
        <p14:creationId xmlns:p14="http://schemas.microsoft.com/office/powerpoint/2010/main" val="1509653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Form Check</a:t>
            </a:r>
          </a:p>
          <a:p>
            <a:pPr lvl="5"/>
            <a:r>
              <a:rPr lang="en-US" dirty="0">
                <a:solidFill>
                  <a:schemeClr val="accent6"/>
                </a:solidFill>
              </a:rPr>
              <a:t>-</a:t>
            </a:r>
            <a:r>
              <a:rPr lang="en-US" dirty="0"/>
              <a:t>Say</a:t>
            </a:r>
            <a:r>
              <a:rPr lang="en-US" dirty="0">
                <a:solidFill>
                  <a:schemeClr val="accent6"/>
                </a:solidFill>
              </a:rPr>
              <a:t>-</a:t>
            </a:r>
          </a:p>
          <a:p>
            <a:pPr lvl="2">
              <a:spcBef>
                <a:spcPts val="600"/>
              </a:spcBef>
            </a:pPr>
            <a:r>
              <a:rPr lang="en-US" sz="1300" dirty="0"/>
              <a:t>There are sections for recording the child’s age, weight and height.</a:t>
            </a:r>
          </a:p>
          <a:p>
            <a:pPr lvl="2">
              <a:spcBef>
                <a:spcPts val="600"/>
              </a:spcBef>
            </a:pPr>
            <a:r>
              <a:rPr lang="en-US" sz="1300" dirty="0"/>
              <a:t>Take a moment to locate these sections on the paper version of the NDCF. You can also find them in Step 1: Child on Arrival in the NDCF Training app.</a:t>
            </a:r>
          </a:p>
          <a:p>
            <a:r>
              <a:rPr lang="en-US" dirty="0"/>
              <a:t>NDCF Instructions</a:t>
            </a:r>
          </a:p>
          <a:p>
            <a:pPr lvl="2">
              <a:spcBef>
                <a:spcPts val="600"/>
              </a:spcBef>
            </a:pPr>
            <a:r>
              <a:rPr lang="en-US" sz="1300" b="1" dirty="0"/>
              <a:t>Q3: Child’s Age in Years.</a:t>
            </a:r>
            <a:r>
              <a:rPr lang="en-US" sz="1300" dirty="0"/>
              <a:t> Select the age range of the child even if the child is not present. </a:t>
            </a:r>
          </a:p>
          <a:p>
            <a:pPr lvl="2">
              <a:spcBef>
                <a:spcPts val="600"/>
              </a:spcBef>
            </a:pPr>
            <a:r>
              <a:rPr lang="en-US" sz="1300" b="1" dirty="0"/>
              <a:t>Q3a: If child is under 1 year, select age in months.</a:t>
            </a:r>
            <a:r>
              <a:rPr lang="en-US" sz="1300" dirty="0"/>
              <a:t> Complete this question only if the child is born </a:t>
            </a:r>
            <a:r>
              <a:rPr lang="en-US" sz="1300" u="sng" dirty="0"/>
              <a:t>and</a:t>
            </a:r>
            <a:r>
              <a:rPr lang="en-US" sz="1300" dirty="0"/>
              <a:t> less than 1 year old. Select the child’s age range in months.</a:t>
            </a:r>
          </a:p>
          <a:p>
            <a:pPr lvl="2">
              <a:spcBef>
                <a:spcPts val="600"/>
              </a:spcBef>
            </a:pPr>
            <a:r>
              <a:rPr lang="en-US" sz="1300" b="1" dirty="0"/>
              <a:t>Q4: Weight (lbs.).</a:t>
            </a:r>
            <a:r>
              <a:rPr lang="en-US" sz="1300" dirty="0"/>
              <a:t> Document the child’s weight in pounds. If weight is unknown, document estimated weight. Make note in the Documentation Box.</a:t>
            </a:r>
          </a:p>
          <a:p>
            <a:pPr lvl="2">
              <a:spcBef>
                <a:spcPts val="600"/>
              </a:spcBef>
            </a:pPr>
            <a:r>
              <a:rPr lang="en-US" sz="1300" b="1" dirty="0"/>
              <a:t>Q5: Height (in.).</a:t>
            </a:r>
            <a:r>
              <a:rPr lang="en-US" sz="1300" dirty="0"/>
              <a:t> Document the child’s height in inches. If height is unknown, document an estimated height. Make note in the Documentation Box.</a:t>
            </a:r>
          </a:p>
          <a:p>
            <a:pPr lvl="2">
              <a:spcBef>
                <a:spcPts val="600"/>
              </a:spcBef>
            </a:pPr>
            <a:r>
              <a:rPr lang="en-US" sz="1300" b="1" dirty="0"/>
              <a:t>Q6:</a:t>
            </a:r>
            <a:r>
              <a:rPr lang="en-US" sz="1300" dirty="0"/>
              <a:t> </a:t>
            </a:r>
            <a:r>
              <a:rPr lang="en-US" sz="1300" b="1" dirty="0"/>
              <a:t>How were weight and height collected?</a:t>
            </a:r>
            <a:r>
              <a:rPr lang="en-US" sz="1300" dirty="0"/>
              <a:t> </a:t>
            </a:r>
          </a:p>
          <a:p>
            <a:pPr lvl="3"/>
            <a:r>
              <a:rPr lang="en-US" sz="1300" dirty="0"/>
              <a:t>Select whether the caregiver reported the child’s weight and height, or information was verified by another source (e.g., hospital records, WIC document, etc.).</a:t>
            </a:r>
          </a:p>
          <a:p>
            <a:pPr lvl="3"/>
            <a:r>
              <a:rPr lang="en-US" sz="1300" b="0" dirty="0"/>
              <a:t>Select Measured at Car Seat Check if the </a:t>
            </a:r>
            <a:r>
              <a:rPr lang="en-US" sz="1300" dirty="0"/>
              <a:t>child was measured on site. </a:t>
            </a: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A0A09F"/>
                </a:solidFill>
                <a:effectLst/>
                <a:uLnTx/>
                <a:uFillTx/>
                <a:latin typeface="Roboto"/>
                <a:ea typeface="+mn-ea"/>
                <a:cs typeface="+mn-cs"/>
              </a:rPr>
              <a:t>2024 CPST Certification Training</a:t>
            </a:r>
            <a:endParaRPr kumimoji="0" lang="en-US" sz="1200" b="1" i="0" u="none" strike="noStrike" kern="1200" cap="none" spc="0" normalizeH="0" baseline="0" noProof="0" dirty="0">
              <a:ln>
                <a:noFill/>
              </a:ln>
              <a:solidFill>
                <a:srgbClr val="A0A09F"/>
              </a:solidFill>
              <a:effectLst/>
              <a:uLnTx/>
              <a:uFillTx/>
              <a:latin typeface="Roboto"/>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A0A09F"/>
                </a:solidFill>
                <a:effectLst/>
                <a:uLnTx/>
                <a:uFillTx/>
                <a:latin typeface="Roboto"/>
                <a:ea typeface="+mn-ea"/>
                <a:cs typeface="+mn-cs"/>
              </a:rPr>
              <a:t>Checkpoint 2 (202502)</a:t>
            </a:r>
            <a:endParaRPr kumimoji="0" lang="en-US" sz="1200" b="1" i="0" u="none" strike="noStrike" kern="1200" cap="none" spc="0" normalizeH="0" baseline="0" noProof="0" dirty="0">
              <a:ln>
                <a:noFill/>
              </a:ln>
              <a:solidFill>
                <a:srgbClr val="A0A09F"/>
              </a:solidFill>
              <a:effectLst/>
              <a:uLnTx/>
              <a:uFillTx/>
              <a:latin typeface="Roboto"/>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A0A09F"/>
                </a:solidFill>
                <a:effectLst/>
                <a:uLnTx/>
                <a:uFillTx/>
                <a:latin typeface="Roboto"/>
                <a:ea typeface="+mn-ea"/>
                <a:cs typeface="+mn-cs"/>
              </a:rPr>
              <a:t>PAGE </a:t>
            </a:r>
            <a:fld id="{612A8A00-8983-4023-A14C-762807A6EF9D}" type="slidenum">
              <a:rPr kumimoji="0" lang="en-US" sz="1200" b="1" i="0" u="none" strike="noStrike" kern="1200" cap="none" spc="0" normalizeH="0" baseline="0" noProof="0" smtClean="0">
                <a:ln>
                  <a:noFill/>
                </a:ln>
                <a:solidFill>
                  <a:srgbClr val="A0A09F"/>
                </a:solidFill>
                <a:effectLst/>
                <a:uLnTx/>
                <a:uFillTx/>
                <a:latin typeface="Robo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1" i="0" u="none" strike="noStrike" kern="1200" cap="none" spc="0" normalizeH="0" baseline="0" noProof="0" dirty="0">
              <a:ln>
                <a:noFill/>
              </a:ln>
              <a:solidFill>
                <a:srgbClr val="A0A09F"/>
              </a:solidFill>
              <a:effectLst/>
              <a:uLnTx/>
              <a:uFillTx/>
              <a:latin typeface="Roboto"/>
              <a:ea typeface="+mn-ea"/>
              <a:cs typeface="+mn-cs"/>
            </a:endParaRPr>
          </a:p>
        </p:txBody>
      </p:sp>
      <p:sp>
        <p:nvSpPr>
          <p:cNvPr id="9" name="Rectangle 8">
            <a:extLst>
              <a:ext uri="{FF2B5EF4-FFF2-40B4-BE49-F238E27FC236}">
                <a16:creationId xmlns:a16="http://schemas.microsoft.com/office/drawing/2014/main" id="{E33561EC-B457-2CD3-BA3E-72081F067EF1}"/>
              </a:ext>
            </a:extLst>
          </p:cNvPr>
          <p:cNvSpPr/>
          <p:nvPr/>
        </p:nvSpPr>
        <p:spPr>
          <a:xfrm>
            <a:off x="4487779" y="557378"/>
            <a:ext cx="1215189" cy="1738312"/>
          </a:xfrm>
          <a:prstGeom prst="rect">
            <a:avLst/>
          </a:prstGeom>
          <a:solidFill>
            <a:schemeClr val="accent5">
              <a:lumMod val="20000"/>
              <a:lumOff val="80000"/>
            </a:schemeClr>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lumMod val="65000"/>
                  </a:prstClr>
                </a:solidFill>
                <a:effectLst/>
                <a:uLnTx/>
                <a:uFillTx/>
                <a:latin typeface="Roboto"/>
                <a:ea typeface="+mn-ea"/>
                <a:cs typeface="+mn-cs"/>
              </a:rPr>
              <a:t>NO PAGE</a:t>
            </a:r>
          </a:p>
        </p:txBody>
      </p:sp>
      <p:sp>
        <p:nvSpPr>
          <p:cNvPr id="10" name="Arrow: Pentagon 9">
            <a:extLst>
              <a:ext uri="{FF2B5EF4-FFF2-40B4-BE49-F238E27FC236}">
                <a16:creationId xmlns:a16="http://schemas.microsoft.com/office/drawing/2014/main" id="{B2387DCC-0B1E-CBE7-617F-BBCAB0B95BC9}"/>
              </a:ext>
            </a:extLst>
          </p:cNvPr>
          <p:cNvSpPr/>
          <p:nvPr/>
        </p:nvSpPr>
        <p:spPr>
          <a:xfrm>
            <a:off x="4126832" y="557378"/>
            <a:ext cx="457200" cy="357020"/>
          </a:xfrm>
          <a:prstGeom prst="homePlate">
            <a:avLst>
              <a:gd name="adj" fmla="val 1293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Roboto"/>
                <a:ea typeface="+mn-ea"/>
                <a:cs typeface="+mn-cs"/>
              </a:rPr>
              <a:t>TG</a:t>
            </a:r>
          </a:p>
        </p:txBody>
      </p:sp>
    </p:spTree>
    <p:extLst>
      <p:ext uri="{BB962C8B-B14F-4D97-AF65-F5344CB8AC3E}">
        <p14:creationId xmlns:p14="http://schemas.microsoft.com/office/powerpoint/2010/main" val="14139346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2492210"/>
            <a:ext cx="5852160" cy="6787713"/>
          </a:xfrm>
        </p:spPr>
        <p:txBody>
          <a:bodyPr/>
          <a:lstStyle/>
          <a:p>
            <a:r>
              <a:rPr lang="en-US" dirty="0"/>
              <a:t>Check Form Check</a:t>
            </a:r>
          </a:p>
          <a:p>
            <a:pPr lvl="5"/>
            <a:r>
              <a:rPr lang="en-US" dirty="0">
                <a:solidFill>
                  <a:schemeClr val="accent6"/>
                </a:solidFill>
              </a:rPr>
              <a:t>-</a:t>
            </a:r>
            <a:r>
              <a:rPr lang="en-US" dirty="0"/>
              <a:t>Say</a:t>
            </a:r>
            <a:r>
              <a:rPr lang="en-US" dirty="0">
                <a:solidFill>
                  <a:schemeClr val="accent6"/>
                </a:solidFill>
              </a:rPr>
              <a:t>-</a:t>
            </a:r>
          </a:p>
          <a:p>
            <a:pPr lvl="2">
              <a:spcBef>
                <a:spcPts val="300"/>
              </a:spcBef>
              <a:spcAft>
                <a:spcPts val="300"/>
              </a:spcAft>
            </a:pPr>
            <a:r>
              <a:rPr lang="en-US" dirty="0"/>
              <a:t>There are sections related to the car seat information including labeling, make and model, and dates. </a:t>
            </a:r>
          </a:p>
          <a:p>
            <a:pPr lvl="3"/>
            <a:r>
              <a:rPr lang="en-US" dirty="0"/>
              <a:t>CS stands for “car seat”. </a:t>
            </a:r>
          </a:p>
          <a:p>
            <a:pPr lvl="2">
              <a:spcBef>
                <a:spcPts val="300"/>
              </a:spcBef>
              <a:spcAft>
                <a:spcPts val="300"/>
              </a:spcAft>
            </a:pPr>
            <a:r>
              <a:rPr lang="en-US" dirty="0"/>
              <a:t>Take a moment to locate these sections on the paper version of the NDCF. You can also find them in Step 3: Car Seat on Arrival – Part 2 in the NDCF Training app.</a:t>
            </a:r>
          </a:p>
          <a:p>
            <a:pPr lvl="0">
              <a:spcBef>
                <a:spcPts val="300"/>
              </a:spcBef>
              <a:spcAft>
                <a:spcPts val="300"/>
              </a:spcAft>
            </a:pPr>
            <a:r>
              <a:rPr lang="en-US" dirty="0"/>
              <a:t>NDCF Instructions</a:t>
            </a:r>
          </a:p>
          <a:p>
            <a:pPr lvl="2">
              <a:spcBef>
                <a:spcPts val="300"/>
              </a:spcBef>
              <a:spcAft>
                <a:spcPts val="300"/>
              </a:spcAft>
            </a:pPr>
            <a:r>
              <a:rPr lang="en-US" sz="1300" b="1" dirty="0"/>
              <a:t>Q25: CS Labels Missing</a:t>
            </a:r>
            <a:r>
              <a:rPr lang="en-US" sz="1300" dirty="0"/>
              <a:t>. Document if the car seat being used on arrival is missing labels needed to identify general use information. </a:t>
            </a:r>
          </a:p>
          <a:p>
            <a:pPr lvl="3">
              <a:spcBef>
                <a:spcPts val="300"/>
              </a:spcBef>
              <a:spcAft>
                <a:spcPts val="300"/>
              </a:spcAft>
            </a:pPr>
            <a:r>
              <a:rPr lang="en-US" sz="1300" b="1" dirty="0"/>
              <a:t>Yes</a:t>
            </a:r>
            <a:r>
              <a:rPr lang="en-US" sz="1300" dirty="0"/>
              <a:t>: Complete as much information as possible in #25 - #31.</a:t>
            </a:r>
          </a:p>
          <a:p>
            <a:pPr lvl="2">
              <a:spcBef>
                <a:spcPts val="300"/>
              </a:spcBef>
              <a:spcAft>
                <a:spcPts val="300"/>
              </a:spcAft>
            </a:pPr>
            <a:r>
              <a:rPr lang="en-US" sz="1300" b="1" dirty="0"/>
              <a:t>Q26:</a:t>
            </a:r>
            <a:r>
              <a:rPr lang="en-US" sz="1300" dirty="0"/>
              <a:t> </a:t>
            </a:r>
            <a:r>
              <a:rPr lang="en-US" sz="1300" b="1" dirty="0"/>
              <a:t>CS MFR</a:t>
            </a:r>
            <a:r>
              <a:rPr lang="en-US" sz="1300" dirty="0"/>
              <a:t>. Document the manufacturer name of the car seat being used on arrival. In the NDCF Training app, use the drop-down menu.</a:t>
            </a:r>
          </a:p>
          <a:p>
            <a:pPr lvl="2">
              <a:spcBef>
                <a:spcPts val="300"/>
              </a:spcBef>
              <a:spcAft>
                <a:spcPts val="300"/>
              </a:spcAft>
            </a:pPr>
            <a:r>
              <a:rPr lang="en-US" sz="1300" b="1" dirty="0"/>
              <a:t>Q27:</a:t>
            </a:r>
            <a:r>
              <a:rPr lang="en-US" sz="1300" dirty="0"/>
              <a:t> </a:t>
            </a:r>
            <a:r>
              <a:rPr lang="en-US" sz="1300" b="1" dirty="0"/>
              <a:t>Model Name</a:t>
            </a:r>
            <a:r>
              <a:rPr lang="en-US" sz="1300" dirty="0"/>
              <a:t>. Document the model name of the car seat being used on arrival. Leave this field blank if a car seat model name is not identified. In the NDCF Training app, use the drop-down menu.</a:t>
            </a:r>
          </a:p>
          <a:p>
            <a:pPr lvl="2">
              <a:spcBef>
                <a:spcPts val="300"/>
              </a:spcBef>
              <a:spcAft>
                <a:spcPts val="300"/>
              </a:spcAft>
            </a:pPr>
            <a:r>
              <a:rPr lang="en-US" sz="1300" b="1" dirty="0"/>
              <a:t>Q28:</a:t>
            </a:r>
            <a:r>
              <a:rPr lang="en-US" sz="1300" dirty="0"/>
              <a:t> </a:t>
            </a:r>
            <a:r>
              <a:rPr lang="en-US" sz="1300" b="1" dirty="0"/>
              <a:t>Model Number</a:t>
            </a:r>
            <a:r>
              <a:rPr lang="en-US" sz="1300" dirty="0"/>
              <a:t>. Document the model number of the car seat being used on arrival.</a:t>
            </a:r>
            <a:endParaRPr lang="en-US" sz="1300" b="1" dirty="0"/>
          </a:p>
          <a:p>
            <a:pPr lvl="2">
              <a:spcBef>
                <a:spcPts val="300"/>
              </a:spcBef>
              <a:spcAft>
                <a:spcPts val="300"/>
              </a:spcAft>
            </a:pPr>
            <a:r>
              <a:rPr lang="en-US" sz="1300" b="1" dirty="0"/>
              <a:t>Q29:</a:t>
            </a:r>
            <a:r>
              <a:rPr lang="en-US" sz="1300" dirty="0"/>
              <a:t> </a:t>
            </a:r>
            <a:r>
              <a:rPr lang="en-US" sz="1300" b="1" dirty="0"/>
              <a:t>MFR Date </a:t>
            </a:r>
            <a:r>
              <a:rPr lang="en-US" sz="1300" dirty="0"/>
              <a:t>(MM/DD/YYYY). Document the date of manufacture of the car seat being used on arrival.</a:t>
            </a:r>
          </a:p>
          <a:p>
            <a:pPr lvl="2">
              <a:spcBef>
                <a:spcPts val="300"/>
              </a:spcBef>
              <a:spcAft>
                <a:spcPts val="300"/>
              </a:spcAft>
            </a:pPr>
            <a:r>
              <a:rPr lang="en-US" sz="1300" b="1" dirty="0"/>
              <a:t>Q30:</a:t>
            </a:r>
            <a:r>
              <a:rPr lang="en-US" sz="1300" dirty="0"/>
              <a:t> </a:t>
            </a:r>
            <a:r>
              <a:rPr lang="en-US" sz="1300" b="1" dirty="0"/>
              <a:t>Expiration Date </a:t>
            </a:r>
            <a:r>
              <a:rPr lang="en-US" sz="1300" dirty="0"/>
              <a:t>(MM/DD/YYYY). Document the expiration date, if available, of the car seat being used on arrival. Leave this field blank if the expiration date cannot be determined.</a:t>
            </a:r>
            <a:endParaRPr lang="en-US" sz="1300" b="1" dirty="0"/>
          </a:p>
          <a:p>
            <a:pPr lvl="2">
              <a:spcBef>
                <a:spcPts val="300"/>
              </a:spcBef>
              <a:spcAft>
                <a:spcPts val="300"/>
              </a:spcAft>
            </a:pPr>
            <a:r>
              <a:rPr lang="en-US" sz="1300" b="1" dirty="0"/>
              <a:t>Q31:</a:t>
            </a:r>
            <a:r>
              <a:rPr lang="en-US" sz="1300" dirty="0"/>
              <a:t> </a:t>
            </a:r>
            <a:r>
              <a:rPr lang="en-US" sz="1300" b="1" dirty="0"/>
              <a:t>CS Expired</a:t>
            </a:r>
            <a:r>
              <a:rPr lang="en-US" sz="1300" dirty="0"/>
              <a:t>. Determine and document if the car seat being used on arrival is expired. </a:t>
            </a:r>
          </a:p>
          <a:p>
            <a:pPr lvl="3">
              <a:spcBef>
                <a:spcPts val="300"/>
              </a:spcBef>
              <a:spcAft>
                <a:spcPts val="300"/>
              </a:spcAft>
            </a:pPr>
            <a:r>
              <a:rPr lang="en-US" sz="1300" b="1" dirty="0"/>
              <a:t>Unknown</a:t>
            </a:r>
            <a:r>
              <a:rPr lang="en-US" sz="1300" dirty="0"/>
              <a:t>: Check if unable to determine if the car seat is expired.</a:t>
            </a: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A0A09F"/>
                </a:solidFill>
                <a:effectLst/>
                <a:uLnTx/>
                <a:uFillTx/>
                <a:latin typeface="Roboto"/>
                <a:ea typeface="+mn-ea"/>
                <a:cs typeface="+mn-cs"/>
              </a:rPr>
              <a:t>2024 CPST Certification Training</a:t>
            </a:r>
            <a:endParaRPr kumimoji="0" lang="en-US" sz="1200" b="1" i="0" u="none" strike="noStrike" kern="1200" cap="none" spc="0" normalizeH="0" baseline="0" noProof="0" dirty="0">
              <a:ln>
                <a:noFill/>
              </a:ln>
              <a:solidFill>
                <a:srgbClr val="A0A09F"/>
              </a:solidFill>
              <a:effectLst/>
              <a:uLnTx/>
              <a:uFillTx/>
              <a:latin typeface="Roboto"/>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A0A09F"/>
                </a:solidFill>
                <a:effectLst/>
                <a:uLnTx/>
                <a:uFillTx/>
                <a:latin typeface="Roboto"/>
                <a:ea typeface="+mn-ea"/>
                <a:cs typeface="+mn-cs"/>
              </a:rPr>
              <a:t>Checkpoint 2 (202502)</a:t>
            </a:r>
            <a:endParaRPr kumimoji="0" lang="en-US" sz="1200" b="1" i="0" u="none" strike="noStrike" kern="1200" cap="none" spc="0" normalizeH="0" baseline="0" noProof="0" dirty="0">
              <a:ln>
                <a:noFill/>
              </a:ln>
              <a:solidFill>
                <a:srgbClr val="A0A09F"/>
              </a:solidFill>
              <a:effectLst/>
              <a:uLnTx/>
              <a:uFillTx/>
              <a:latin typeface="Roboto"/>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A0A09F"/>
                </a:solidFill>
                <a:effectLst/>
                <a:uLnTx/>
                <a:uFillTx/>
                <a:latin typeface="Roboto"/>
                <a:ea typeface="+mn-ea"/>
                <a:cs typeface="+mn-cs"/>
              </a:rPr>
              <a:t>PAGE </a:t>
            </a:r>
            <a:fld id="{612A8A00-8983-4023-A14C-762807A6EF9D}" type="slidenum">
              <a:rPr kumimoji="0" lang="en-US" sz="1200" b="1" i="0" u="none" strike="noStrike" kern="1200" cap="none" spc="0" normalizeH="0" baseline="0" noProof="0" smtClean="0">
                <a:ln>
                  <a:noFill/>
                </a:ln>
                <a:solidFill>
                  <a:srgbClr val="A0A09F"/>
                </a:solidFill>
                <a:effectLst/>
                <a:uLnTx/>
                <a:uFillTx/>
                <a:latin typeface="Robo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1" i="0" u="none" strike="noStrike" kern="1200" cap="none" spc="0" normalizeH="0" baseline="0" noProof="0" dirty="0">
              <a:ln>
                <a:noFill/>
              </a:ln>
              <a:solidFill>
                <a:srgbClr val="A0A09F"/>
              </a:solidFill>
              <a:effectLst/>
              <a:uLnTx/>
              <a:uFillTx/>
              <a:latin typeface="Roboto"/>
              <a:ea typeface="+mn-ea"/>
              <a:cs typeface="+mn-cs"/>
            </a:endParaRPr>
          </a:p>
        </p:txBody>
      </p:sp>
      <p:sp>
        <p:nvSpPr>
          <p:cNvPr id="7" name="Rectangle 6">
            <a:extLst>
              <a:ext uri="{FF2B5EF4-FFF2-40B4-BE49-F238E27FC236}">
                <a16:creationId xmlns:a16="http://schemas.microsoft.com/office/drawing/2014/main" id="{D88201A8-519B-BA91-041D-E0340B18F9DA}"/>
              </a:ext>
            </a:extLst>
          </p:cNvPr>
          <p:cNvSpPr/>
          <p:nvPr/>
        </p:nvSpPr>
        <p:spPr>
          <a:xfrm>
            <a:off x="4487779" y="557378"/>
            <a:ext cx="1215189" cy="1738312"/>
          </a:xfrm>
          <a:prstGeom prst="rect">
            <a:avLst/>
          </a:prstGeom>
          <a:solidFill>
            <a:schemeClr val="accent5">
              <a:lumMod val="20000"/>
              <a:lumOff val="80000"/>
            </a:schemeClr>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lumMod val="65000"/>
                  </a:prstClr>
                </a:solidFill>
                <a:effectLst/>
                <a:uLnTx/>
                <a:uFillTx/>
                <a:latin typeface="Roboto"/>
                <a:ea typeface="+mn-ea"/>
                <a:cs typeface="+mn-cs"/>
              </a:rPr>
              <a:t>NO PAGE</a:t>
            </a:r>
          </a:p>
        </p:txBody>
      </p:sp>
      <p:sp>
        <p:nvSpPr>
          <p:cNvPr id="8" name="Arrow: Pentagon 7">
            <a:extLst>
              <a:ext uri="{FF2B5EF4-FFF2-40B4-BE49-F238E27FC236}">
                <a16:creationId xmlns:a16="http://schemas.microsoft.com/office/drawing/2014/main" id="{876A7B0C-90D8-76E7-B570-85DA2B4F97C3}"/>
              </a:ext>
            </a:extLst>
          </p:cNvPr>
          <p:cNvSpPr/>
          <p:nvPr/>
        </p:nvSpPr>
        <p:spPr>
          <a:xfrm>
            <a:off x="4126832" y="557378"/>
            <a:ext cx="457200" cy="357020"/>
          </a:xfrm>
          <a:prstGeom prst="homePlate">
            <a:avLst>
              <a:gd name="adj" fmla="val 1293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Roboto"/>
                <a:ea typeface="+mn-ea"/>
                <a:cs typeface="+mn-cs"/>
              </a:rPr>
              <a:t>TG</a:t>
            </a:r>
          </a:p>
        </p:txBody>
      </p:sp>
    </p:spTree>
    <p:extLst>
      <p:ext uri="{BB962C8B-B14F-4D97-AF65-F5344CB8AC3E}">
        <p14:creationId xmlns:p14="http://schemas.microsoft.com/office/powerpoint/2010/main" val="2029787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Form Check</a:t>
            </a:r>
          </a:p>
          <a:p>
            <a:pPr lvl="5"/>
            <a:r>
              <a:rPr lang="en-US" dirty="0">
                <a:solidFill>
                  <a:schemeClr val="accent6"/>
                </a:solidFill>
              </a:rPr>
              <a:t>-</a:t>
            </a:r>
            <a:r>
              <a:rPr lang="en-US" dirty="0"/>
              <a:t>Say</a:t>
            </a:r>
            <a:r>
              <a:rPr lang="en-US" dirty="0">
                <a:solidFill>
                  <a:schemeClr val="accent6"/>
                </a:solidFill>
              </a:rPr>
              <a:t>-</a:t>
            </a:r>
          </a:p>
          <a:p>
            <a:pPr lvl="2">
              <a:spcBef>
                <a:spcPts val="300"/>
              </a:spcBef>
            </a:pPr>
            <a:r>
              <a:rPr lang="en-US" dirty="0"/>
              <a:t>There are questions related to the car seat history including if it has been recalled, involved in a crash and/or registered.</a:t>
            </a:r>
          </a:p>
          <a:p>
            <a:pPr lvl="2">
              <a:spcBef>
                <a:spcPts val="300"/>
              </a:spcBef>
              <a:spcAft>
                <a:spcPts val="300"/>
              </a:spcAft>
            </a:pPr>
            <a:r>
              <a:rPr lang="en-US" dirty="0"/>
              <a:t>Take a moment to locate these questions on the paper version of the NDCF. You can also find them in Step 3: Car Seat on Arrival – Part 2 in the NDCF Training app.</a:t>
            </a:r>
          </a:p>
          <a:p>
            <a:r>
              <a:rPr lang="en-US" dirty="0"/>
              <a:t>NDCF Instructions</a:t>
            </a:r>
          </a:p>
          <a:p>
            <a:pPr lvl="2">
              <a:spcBef>
                <a:spcPts val="300"/>
              </a:spcBef>
            </a:pPr>
            <a:r>
              <a:rPr lang="en-US" sz="1300" b="1" dirty="0"/>
              <a:t>Q32:</a:t>
            </a:r>
            <a:r>
              <a:rPr lang="en-US" sz="1300" dirty="0"/>
              <a:t> </a:t>
            </a:r>
            <a:r>
              <a:rPr lang="en-US" sz="1300" b="1" dirty="0"/>
              <a:t>CS Recalled</a:t>
            </a:r>
            <a:r>
              <a:rPr lang="en-US" sz="1300" dirty="0"/>
              <a:t>. Using the car seat information collected, identify any recalls on the car seat being used on arrival and document in the Documentation Box. If the recall has been repaired, document in the Documentation Box. </a:t>
            </a:r>
          </a:p>
          <a:p>
            <a:pPr lvl="3">
              <a:spcBef>
                <a:spcPts val="300"/>
              </a:spcBef>
            </a:pPr>
            <a:r>
              <a:rPr lang="en-US" sz="1300" b="1" dirty="0"/>
              <a:t>Unknown</a:t>
            </a:r>
            <a:r>
              <a:rPr lang="en-US" sz="1300" dirty="0"/>
              <a:t>: Check if unable to determine if the car seat is recalled.</a:t>
            </a:r>
          </a:p>
          <a:p>
            <a:pPr lvl="2">
              <a:spcBef>
                <a:spcPts val="300"/>
              </a:spcBef>
            </a:pPr>
            <a:r>
              <a:rPr lang="en-US" sz="1300" b="1" dirty="0"/>
              <a:t>Q33:</a:t>
            </a:r>
            <a:r>
              <a:rPr lang="en-US" sz="1300" dirty="0"/>
              <a:t> </a:t>
            </a:r>
            <a:r>
              <a:rPr lang="en-US" sz="1300" b="1" dirty="0"/>
              <a:t>CS History Known</a:t>
            </a:r>
            <a:r>
              <a:rPr lang="en-US" sz="1300" dirty="0"/>
              <a:t>. Determine and document if the history of the car seat being used on arrival is known.</a:t>
            </a:r>
          </a:p>
          <a:p>
            <a:pPr lvl="2">
              <a:spcBef>
                <a:spcPts val="300"/>
              </a:spcBef>
            </a:pPr>
            <a:r>
              <a:rPr lang="en-US" sz="1300" b="1" dirty="0"/>
              <a:t>Q34:</a:t>
            </a:r>
            <a:r>
              <a:rPr lang="en-US" sz="1300" dirty="0"/>
              <a:t> </a:t>
            </a:r>
            <a:r>
              <a:rPr lang="en-US" sz="1300" b="1" dirty="0"/>
              <a:t>CS Involved in a Crash</a:t>
            </a:r>
            <a:r>
              <a:rPr lang="en-US" sz="1300" dirty="0"/>
              <a:t>. Determine and document if the car seat being used on arrival has been involved in a crash. If the car seat has been involved in a crash or if the history of the car seat is unknown, consider the need to replace the car seat.</a:t>
            </a:r>
          </a:p>
          <a:p>
            <a:pPr lvl="2">
              <a:spcBef>
                <a:spcPts val="300"/>
              </a:spcBef>
            </a:pPr>
            <a:r>
              <a:rPr lang="en-US" sz="1300" b="1" dirty="0"/>
              <a:t>Q35:</a:t>
            </a:r>
            <a:r>
              <a:rPr lang="en-US" sz="1300" dirty="0"/>
              <a:t> </a:t>
            </a:r>
            <a:r>
              <a:rPr lang="en-US" sz="1300" b="1" dirty="0"/>
              <a:t>CS Registered</a:t>
            </a:r>
            <a:r>
              <a:rPr lang="en-US" sz="1300" dirty="0"/>
              <a:t>. Determine and document if the car seat being used on arrival is registered with the car seat manufacturer, using the caregiver’s current address. If the car seat is not registered or if it is unknown if the car seat is registered, provide guidance to the caregiver on how to register the car seat. Consider registering the car seat on site prior to the caregiver leaving the car seat check.</a:t>
            </a:r>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A0A09F"/>
                </a:solidFill>
                <a:effectLst/>
                <a:uLnTx/>
                <a:uFillTx/>
                <a:latin typeface="Roboto"/>
                <a:ea typeface="+mn-ea"/>
                <a:cs typeface="+mn-cs"/>
              </a:rPr>
              <a:t>2024 CPST Certification Training</a:t>
            </a:r>
            <a:endParaRPr kumimoji="0" lang="en-US" sz="1200" b="1" i="0" u="none" strike="noStrike" kern="1200" cap="none" spc="0" normalizeH="0" baseline="0" noProof="0" dirty="0">
              <a:ln>
                <a:noFill/>
              </a:ln>
              <a:solidFill>
                <a:srgbClr val="A0A09F"/>
              </a:solidFill>
              <a:effectLst/>
              <a:uLnTx/>
              <a:uFillTx/>
              <a:latin typeface="Roboto"/>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A0A09F"/>
                </a:solidFill>
                <a:effectLst/>
                <a:uLnTx/>
                <a:uFillTx/>
                <a:latin typeface="Roboto"/>
                <a:ea typeface="+mn-ea"/>
                <a:cs typeface="+mn-cs"/>
              </a:rPr>
              <a:t>Checkpoint 2 (202502)</a:t>
            </a:r>
            <a:endParaRPr kumimoji="0" lang="en-US" sz="1200" b="1" i="0" u="none" strike="noStrike" kern="1200" cap="none" spc="0" normalizeH="0" baseline="0" noProof="0" dirty="0">
              <a:ln>
                <a:noFill/>
              </a:ln>
              <a:solidFill>
                <a:srgbClr val="A0A09F"/>
              </a:solidFill>
              <a:effectLst/>
              <a:uLnTx/>
              <a:uFillTx/>
              <a:latin typeface="Roboto"/>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A0A09F"/>
                </a:solidFill>
                <a:effectLst/>
                <a:uLnTx/>
                <a:uFillTx/>
                <a:latin typeface="Roboto"/>
                <a:ea typeface="+mn-ea"/>
                <a:cs typeface="+mn-cs"/>
              </a:rPr>
              <a:t>PAGE </a:t>
            </a:r>
            <a:fld id="{612A8A00-8983-4023-A14C-762807A6EF9D}" type="slidenum">
              <a:rPr kumimoji="0" lang="en-US" sz="1200" b="1" i="0" u="none" strike="noStrike" kern="1200" cap="none" spc="0" normalizeH="0" baseline="0" noProof="0" smtClean="0">
                <a:ln>
                  <a:noFill/>
                </a:ln>
                <a:solidFill>
                  <a:srgbClr val="A0A09F"/>
                </a:solidFill>
                <a:effectLst/>
                <a:uLnTx/>
                <a:uFillTx/>
                <a:latin typeface="Robo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1" i="0" u="none" strike="noStrike" kern="1200" cap="none" spc="0" normalizeH="0" baseline="0" noProof="0" dirty="0">
              <a:ln>
                <a:noFill/>
              </a:ln>
              <a:solidFill>
                <a:srgbClr val="A0A09F"/>
              </a:solidFill>
              <a:effectLst/>
              <a:uLnTx/>
              <a:uFillTx/>
              <a:latin typeface="Roboto"/>
              <a:ea typeface="+mn-ea"/>
              <a:cs typeface="+mn-cs"/>
            </a:endParaRPr>
          </a:p>
        </p:txBody>
      </p:sp>
      <p:sp>
        <p:nvSpPr>
          <p:cNvPr id="7" name="Rectangle 6">
            <a:extLst>
              <a:ext uri="{FF2B5EF4-FFF2-40B4-BE49-F238E27FC236}">
                <a16:creationId xmlns:a16="http://schemas.microsoft.com/office/drawing/2014/main" id="{D88201A8-519B-BA91-041D-E0340B18F9DA}"/>
              </a:ext>
            </a:extLst>
          </p:cNvPr>
          <p:cNvSpPr/>
          <p:nvPr/>
        </p:nvSpPr>
        <p:spPr>
          <a:xfrm>
            <a:off x="4487779" y="557378"/>
            <a:ext cx="1215189" cy="1738312"/>
          </a:xfrm>
          <a:prstGeom prst="rect">
            <a:avLst/>
          </a:prstGeom>
          <a:solidFill>
            <a:schemeClr val="accent5">
              <a:lumMod val="20000"/>
              <a:lumOff val="80000"/>
            </a:schemeClr>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lumMod val="65000"/>
                  </a:prstClr>
                </a:solidFill>
                <a:effectLst/>
                <a:uLnTx/>
                <a:uFillTx/>
                <a:latin typeface="Roboto"/>
                <a:ea typeface="+mn-ea"/>
                <a:cs typeface="+mn-cs"/>
              </a:rPr>
              <a:t>NO PAGE</a:t>
            </a:r>
          </a:p>
        </p:txBody>
      </p:sp>
      <p:sp>
        <p:nvSpPr>
          <p:cNvPr id="8" name="Arrow: Pentagon 7">
            <a:extLst>
              <a:ext uri="{FF2B5EF4-FFF2-40B4-BE49-F238E27FC236}">
                <a16:creationId xmlns:a16="http://schemas.microsoft.com/office/drawing/2014/main" id="{876A7B0C-90D8-76E7-B570-85DA2B4F97C3}"/>
              </a:ext>
            </a:extLst>
          </p:cNvPr>
          <p:cNvSpPr/>
          <p:nvPr/>
        </p:nvSpPr>
        <p:spPr>
          <a:xfrm>
            <a:off x="4126832" y="557378"/>
            <a:ext cx="457200" cy="357020"/>
          </a:xfrm>
          <a:prstGeom prst="homePlate">
            <a:avLst>
              <a:gd name="adj" fmla="val 1293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Roboto"/>
                <a:ea typeface="+mn-ea"/>
                <a:cs typeface="+mn-cs"/>
              </a:rPr>
              <a:t>TG</a:t>
            </a:r>
          </a:p>
        </p:txBody>
      </p:sp>
    </p:spTree>
    <p:extLst>
      <p:ext uri="{BB962C8B-B14F-4D97-AF65-F5344CB8AC3E}">
        <p14:creationId xmlns:p14="http://schemas.microsoft.com/office/powerpoint/2010/main" val="15924562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LOCK-OFF: THE FIRST STEP</a:t>
            </a:r>
          </a:p>
          <a:p>
            <a:pPr lvl="4"/>
            <a:r>
              <a:rPr lang="en-US" dirty="0"/>
              <a:t>(IG p526-531)</a:t>
            </a:r>
          </a:p>
          <a:p>
            <a:pPr lvl="6"/>
            <a:r>
              <a:rPr lang="en-US" dirty="0">
                <a:solidFill>
                  <a:schemeClr val="accent1"/>
                </a:solidFill>
              </a:rPr>
              <a:t>-</a:t>
            </a:r>
            <a:r>
              <a:rPr lang="en-US" dirty="0"/>
              <a:t>DO</a:t>
            </a:r>
            <a:r>
              <a:rPr lang="en-US" dirty="0">
                <a:solidFill>
                  <a:schemeClr val="accent1"/>
                </a:solidFill>
              </a:rPr>
              <a:t>-</a:t>
            </a:r>
            <a:endParaRPr lang="en-US" sz="1200" dirty="0"/>
          </a:p>
          <a:p>
            <a:pPr lvl="4"/>
            <a:r>
              <a:rPr lang="en-US" dirty="0"/>
              <a:t>Review the addition of the “Does the car seat have a lock-off feature?” as Step 1 of the What Locks a Seat Belt flowchart. </a:t>
            </a:r>
          </a:p>
          <a:p>
            <a:pPr lvl="4"/>
            <a:r>
              <a:rPr lang="en-US" dirty="0"/>
              <a:t>Remind the students that the updated What Locks a Seat Belt flowchart is available in the Technician Guide on p184-185 and for download in the curriculum resources at cpsboard.org/curriculum-resources.</a:t>
            </a:r>
          </a:p>
          <a:p>
            <a:pPr lvl="4"/>
            <a:r>
              <a:rPr lang="en-US" dirty="0"/>
              <a:t>Address any questions that the students may have. Remind the students that they can review the video demonstrations on what locks a seat belt in the online learning. </a:t>
            </a:r>
          </a:p>
          <a:p>
            <a:pPr lvl="5"/>
            <a:r>
              <a:rPr lang="en-US" dirty="0">
                <a:solidFill>
                  <a:schemeClr val="accent6"/>
                </a:solidFill>
              </a:rPr>
              <a:t>-</a:t>
            </a:r>
            <a:r>
              <a:rPr lang="en-US" dirty="0"/>
              <a:t>ASK</a:t>
            </a:r>
            <a:r>
              <a:rPr lang="en-US" dirty="0">
                <a:solidFill>
                  <a:schemeClr val="accent6"/>
                </a:solidFill>
              </a:rPr>
              <a:t>-</a:t>
            </a:r>
            <a:endParaRPr lang="en-US" dirty="0"/>
          </a:p>
          <a:p>
            <a:pPr lvl="2"/>
            <a:r>
              <a:rPr lang="en-US" dirty="0"/>
              <a:t>What questions about the What Locks a Seat Belt flowchart do you have for me? </a:t>
            </a:r>
          </a:p>
          <a:p>
            <a:pPr marL="0" lvl="2" indent="0">
              <a:buNone/>
            </a:pPr>
            <a:endParaRPr lang="en-US" dirty="0"/>
          </a:p>
          <a:p>
            <a:pPr lvl="2"/>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A0A09F"/>
                </a:solidFill>
                <a:effectLst/>
                <a:uLnTx/>
                <a:uFillTx/>
                <a:latin typeface="Roboto"/>
                <a:ea typeface="+mn-ea"/>
                <a:cs typeface="+mn-cs"/>
              </a:rPr>
              <a:t>2024 CPST Certification Training</a:t>
            </a:r>
            <a:endParaRPr kumimoji="0" lang="en-US" sz="1100" b="1" i="0" u="none" strike="noStrike" kern="1200" cap="none" spc="0" normalizeH="0" baseline="0" noProof="0" dirty="0">
              <a:ln>
                <a:noFill/>
              </a:ln>
              <a:solidFill>
                <a:srgbClr val="A0A09F"/>
              </a:solidFill>
              <a:effectLst/>
              <a:uLnTx/>
              <a:uFillTx/>
              <a:latin typeface="Roboto"/>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A0A09F"/>
                </a:solidFill>
                <a:effectLst/>
                <a:uLnTx/>
                <a:uFillTx/>
                <a:latin typeface="Roboto"/>
                <a:ea typeface="+mn-ea"/>
                <a:cs typeface="+mn-cs"/>
              </a:rPr>
              <a:t>Checkpoint 2 (202502)</a:t>
            </a: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A0A09F"/>
                </a:solidFill>
                <a:effectLst/>
                <a:uLnTx/>
                <a:uFillTx/>
                <a:latin typeface="Roboto"/>
                <a:ea typeface="+mn-ea"/>
                <a:cs typeface="+mn-cs"/>
              </a:rPr>
              <a:t>PAGE </a:t>
            </a:r>
            <a:fld id="{612A8A00-8983-4023-A14C-762807A6EF9D}" type="slidenum">
              <a:rPr kumimoji="0" lang="en-US" sz="1100" b="1" i="0" u="none" strike="noStrike" kern="1200" cap="none" spc="0" normalizeH="0" baseline="0" noProof="0" smtClean="0">
                <a:ln>
                  <a:noFill/>
                </a:ln>
                <a:solidFill>
                  <a:srgbClr val="A0A09F"/>
                </a:solidFill>
                <a:effectLst/>
                <a:uLnTx/>
                <a:uFillTx/>
                <a:latin typeface="Robo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100" b="1" i="0" u="none" strike="noStrike" kern="1200" cap="none" spc="0" normalizeH="0" baseline="0" noProof="0" dirty="0">
              <a:ln>
                <a:noFill/>
              </a:ln>
              <a:solidFill>
                <a:srgbClr val="A0A09F"/>
              </a:solidFill>
              <a:effectLst/>
              <a:uLnTx/>
              <a:uFillTx/>
              <a:latin typeface="Roboto"/>
              <a:ea typeface="+mn-ea"/>
              <a:cs typeface="+mn-cs"/>
            </a:endParaRPr>
          </a:p>
        </p:txBody>
      </p:sp>
      <p:sp>
        <p:nvSpPr>
          <p:cNvPr id="7" name="Rectangle 6">
            <a:extLst>
              <a:ext uri="{FF2B5EF4-FFF2-40B4-BE49-F238E27FC236}">
                <a16:creationId xmlns:a16="http://schemas.microsoft.com/office/drawing/2014/main" id="{24DFB84F-9242-FED9-39BE-6784A8357162}"/>
              </a:ext>
            </a:extLst>
          </p:cNvPr>
          <p:cNvSpPr/>
          <p:nvPr/>
        </p:nvSpPr>
        <p:spPr>
          <a:xfrm>
            <a:off x="4207293" y="536181"/>
            <a:ext cx="1139240" cy="1672206"/>
          </a:xfrm>
          <a:prstGeom prst="rect">
            <a:avLst/>
          </a:prstGeom>
          <a:solidFill>
            <a:schemeClr val="accent5">
              <a:lumMod val="20000"/>
              <a:lumOff val="80000"/>
            </a:schemeClr>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lIns="86987" tIns="43493" rIns="86987" bIns="43493"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54D77"/>
                </a:solidFill>
                <a:effectLst/>
                <a:uLnTx/>
                <a:uFillTx/>
                <a:latin typeface="Roboto"/>
                <a:ea typeface="+mn-ea"/>
                <a:cs typeface="+mn-cs"/>
              </a:rPr>
              <a:t>184-185</a:t>
            </a:r>
          </a:p>
        </p:txBody>
      </p:sp>
      <p:sp>
        <p:nvSpPr>
          <p:cNvPr id="8" name="Arrow: Pentagon 7">
            <a:extLst>
              <a:ext uri="{FF2B5EF4-FFF2-40B4-BE49-F238E27FC236}">
                <a16:creationId xmlns:a16="http://schemas.microsoft.com/office/drawing/2014/main" id="{09F0109B-D864-E646-8C2F-36B37131E0E5}"/>
              </a:ext>
            </a:extLst>
          </p:cNvPr>
          <p:cNvSpPr/>
          <p:nvPr/>
        </p:nvSpPr>
        <p:spPr>
          <a:xfrm>
            <a:off x="3868905" y="536181"/>
            <a:ext cx="428625" cy="343443"/>
          </a:xfrm>
          <a:prstGeom prst="homePlate">
            <a:avLst>
              <a:gd name="adj" fmla="val 12930"/>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86987" tIns="43493" rIns="86987" bIns="434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Roboto"/>
                <a:ea typeface="+mn-ea"/>
                <a:cs typeface="+mn-cs"/>
              </a:rPr>
              <a:t>TG</a:t>
            </a:r>
          </a:p>
        </p:txBody>
      </p:sp>
      <p:sp>
        <p:nvSpPr>
          <p:cNvPr id="13" name="Slide Image Placeholder 12">
            <a:extLst>
              <a:ext uri="{FF2B5EF4-FFF2-40B4-BE49-F238E27FC236}">
                <a16:creationId xmlns:a16="http://schemas.microsoft.com/office/drawing/2014/main" id="{885ED654-9D0E-5EB8-E337-AADF4985BAD3}"/>
              </a:ext>
            </a:extLst>
          </p:cNvPr>
          <p:cNvSpPr>
            <a:spLocks noGrp="1" noRot="1" noChangeAspect="1"/>
          </p:cNvSpPr>
          <p:nvPr>
            <p:ph type="sldImg"/>
          </p:nvPr>
        </p:nvSpPr>
        <p:spPr/>
      </p:sp>
    </p:spTree>
    <p:extLst>
      <p:ext uri="{BB962C8B-B14F-4D97-AF65-F5344CB8AC3E}">
        <p14:creationId xmlns:p14="http://schemas.microsoft.com/office/powerpoint/2010/main" val="35240680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Steps for REAR-Facing Car Seat Use</a:t>
            </a:r>
          </a:p>
          <a:p>
            <a:pPr lvl="4"/>
            <a:r>
              <a:rPr lang="en-US" dirty="0"/>
              <a:t>(IG p534-587)</a:t>
            </a:r>
          </a:p>
          <a:p>
            <a:pPr lvl="6" defTabSz="869869">
              <a:spcBef>
                <a:spcPts val="571"/>
              </a:spcBef>
              <a:spcAft>
                <a:spcPts val="571"/>
              </a:spcAft>
              <a:defRPr/>
            </a:pPr>
            <a:r>
              <a:rPr lang="en-US" sz="1500" dirty="0">
                <a:solidFill>
                  <a:srgbClr val="177DBB"/>
                </a:solidFill>
                <a:latin typeface="Roboto"/>
              </a:rPr>
              <a:t>-</a:t>
            </a:r>
            <a:r>
              <a:rPr lang="en-US" sz="1500" dirty="0">
                <a:solidFill>
                  <a:prstClr val="white"/>
                </a:solidFill>
                <a:latin typeface="Roboto"/>
              </a:rPr>
              <a:t>DO</a:t>
            </a:r>
            <a:r>
              <a:rPr lang="en-US" sz="1500" dirty="0">
                <a:solidFill>
                  <a:srgbClr val="177DBB"/>
                </a:solidFill>
                <a:latin typeface="Roboto"/>
              </a:rPr>
              <a:t>- </a:t>
            </a:r>
          </a:p>
          <a:p>
            <a:pPr lvl="4"/>
            <a:r>
              <a:rPr lang="en-US" dirty="0"/>
              <a:t>Using the Technician Guide, briefly review the five steps for rear-facing car seat use.</a:t>
            </a:r>
          </a:p>
          <a:p>
            <a:pPr marL="0" marR="0" lvl="4" indent="0" algn="l" defTabSz="914400" rtl="0" eaLnBrk="1" fontAlgn="auto" latinLnBrk="0" hangingPunct="1">
              <a:lnSpc>
                <a:spcPct val="100000"/>
              </a:lnSpc>
              <a:spcBef>
                <a:spcPts val="300"/>
              </a:spcBef>
              <a:spcAft>
                <a:spcPts val="300"/>
              </a:spcAft>
              <a:buClrTx/>
              <a:buSzTx/>
              <a:buFontTx/>
              <a:buNone/>
              <a:tabLst/>
              <a:defRPr/>
            </a:pPr>
            <a:r>
              <a:rPr lang="en-US" dirty="0"/>
              <a:t>Remind the students that they can review the video demonstrations about rear-facing car seat use in the online learning. </a:t>
            </a:r>
          </a:p>
          <a:p>
            <a:pPr lvl="4"/>
            <a:endParaRPr lang="en-US" dirty="0"/>
          </a:p>
          <a:p>
            <a:pPr lvl="5"/>
            <a:r>
              <a:rPr lang="en-US" dirty="0">
                <a:solidFill>
                  <a:schemeClr val="accent6"/>
                </a:solidFill>
              </a:rPr>
              <a:t>-</a:t>
            </a:r>
            <a:r>
              <a:rPr lang="en-US" dirty="0"/>
              <a:t>ASK</a:t>
            </a:r>
            <a:r>
              <a:rPr lang="en-US" dirty="0">
                <a:solidFill>
                  <a:schemeClr val="accent6"/>
                </a:solidFill>
              </a:rPr>
              <a:t>-</a:t>
            </a:r>
          </a:p>
          <a:p>
            <a:pPr lvl="2"/>
            <a:r>
              <a:rPr lang="en-US" dirty="0"/>
              <a:t>What questions do you have for me about rear-facing car seat use?</a:t>
            </a:r>
          </a:p>
          <a:p>
            <a:pPr lvl="4"/>
            <a:endParaRPr lang="en-US" dirty="0"/>
          </a:p>
          <a:p>
            <a:pPr lvl="4"/>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A0A09F"/>
                </a:solidFill>
                <a:effectLst/>
                <a:uLnTx/>
                <a:uFillTx/>
                <a:latin typeface="Roboto"/>
                <a:ea typeface="+mn-ea"/>
                <a:cs typeface="+mn-cs"/>
              </a:rPr>
              <a:t>2024 CPST Certification Training</a:t>
            </a:r>
            <a:endParaRPr kumimoji="0" lang="en-US" sz="1100" b="1" i="0" u="none" strike="noStrike" kern="1200" cap="none" spc="0" normalizeH="0" baseline="0" noProof="0" dirty="0">
              <a:ln>
                <a:noFill/>
              </a:ln>
              <a:solidFill>
                <a:srgbClr val="A0A09F"/>
              </a:solidFill>
              <a:effectLst/>
              <a:uLnTx/>
              <a:uFillTx/>
              <a:latin typeface="Roboto"/>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A0A09F"/>
                </a:solidFill>
                <a:effectLst/>
                <a:uLnTx/>
                <a:uFillTx/>
                <a:latin typeface="Roboto"/>
                <a:ea typeface="+mn-ea"/>
                <a:cs typeface="+mn-cs"/>
              </a:rPr>
              <a:t>Checkpoint 2 (202502)</a:t>
            </a: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A0A09F"/>
                </a:solidFill>
                <a:effectLst/>
                <a:uLnTx/>
                <a:uFillTx/>
                <a:latin typeface="Roboto"/>
                <a:ea typeface="+mn-ea"/>
                <a:cs typeface="+mn-cs"/>
              </a:rPr>
              <a:t>PAGE </a:t>
            </a:r>
            <a:fld id="{612A8A00-8983-4023-A14C-762807A6EF9D}" type="slidenum">
              <a:rPr kumimoji="0" lang="en-US" sz="1100" b="1" i="0" u="none" strike="noStrike" kern="1200" cap="none" spc="0" normalizeH="0" baseline="0" noProof="0" smtClean="0">
                <a:ln>
                  <a:noFill/>
                </a:ln>
                <a:solidFill>
                  <a:srgbClr val="A0A09F"/>
                </a:solidFill>
                <a:effectLst/>
                <a:uLnTx/>
                <a:uFillTx/>
                <a:latin typeface="Robo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100" b="1" i="0" u="none" strike="noStrike" kern="1200" cap="none" spc="0" normalizeH="0" baseline="0" noProof="0" dirty="0">
              <a:ln>
                <a:noFill/>
              </a:ln>
              <a:solidFill>
                <a:srgbClr val="A0A09F"/>
              </a:solidFill>
              <a:effectLst/>
              <a:uLnTx/>
              <a:uFillTx/>
              <a:latin typeface="Roboto"/>
              <a:ea typeface="+mn-ea"/>
              <a:cs typeface="+mn-cs"/>
            </a:endParaRPr>
          </a:p>
        </p:txBody>
      </p:sp>
      <p:sp>
        <p:nvSpPr>
          <p:cNvPr id="7" name="Rectangle 6">
            <a:extLst>
              <a:ext uri="{FF2B5EF4-FFF2-40B4-BE49-F238E27FC236}">
                <a16:creationId xmlns:a16="http://schemas.microsoft.com/office/drawing/2014/main" id="{35F4D2C8-A08B-7101-788C-F2FED8F40325}"/>
              </a:ext>
            </a:extLst>
          </p:cNvPr>
          <p:cNvSpPr/>
          <p:nvPr/>
        </p:nvSpPr>
        <p:spPr>
          <a:xfrm>
            <a:off x="4207293" y="536181"/>
            <a:ext cx="1139240" cy="1672206"/>
          </a:xfrm>
          <a:prstGeom prst="rect">
            <a:avLst/>
          </a:prstGeom>
          <a:solidFill>
            <a:schemeClr val="accent5">
              <a:lumMod val="20000"/>
              <a:lumOff val="80000"/>
            </a:schemeClr>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lIns="86987" tIns="43493" rIns="86987" bIns="43493"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54D77"/>
                </a:solidFill>
                <a:effectLst/>
                <a:uLnTx/>
                <a:uFillTx/>
                <a:latin typeface="Roboto"/>
                <a:ea typeface="+mn-ea"/>
                <a:cs typeface="+mn-cs"/>
              </a:rPr>
              <a:t>186-203</a:t>
            </a:r>
          </a:p>
        </p:txBody>
      </p:sp>
      <p:sp>
        <p:nvSpPr>
          <p:cNvPr id="8" name="Arrow: Pentagon 7">
            <a:extLst>
              <a:ext uri="{FF2B5EF4-FFF2-40B4-BE49-F238E27FC236}">
                <a16:creationId xmlns:a16="http://schemas.microsoft.com/office/drawing/2014/main" id="{3F6DED48-AAC4-148F-C98B-324F0E26AD41}"/>
              </a:ext>
            </a:extLst>
          </p:cNvPr>
          <p:cNvSpPr/>
          <p:nvPr/>
        </p:nvSpPr>
        <p:spPr>
          <a:xfrm>
            <a:off x="3868905" y="536181"/>
            <a:ext cx="428625" cy="343443"/>
          </a:xfrm>
          <a:prstGeom prst="homePlate">
            <a:avLst>
              <a:gd name="adj" fmla="val 12930"/>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86987" tIns="43493" rIns="86987" bIns="4349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Roboto"/>
                <a:ea typeface="+mn-ea"/>
                <a:cs typeface="+mn-cs"/>
              </a:rPr>
              <a:t>TG</a:t>
            </a:r>
          </a:p>
        </p:txBody>
      </p:sp>
    </p:spTree>
    <p:extLst>
      <p:ext uri="{BB962C8B-B14F-4D97-AF65-F5344CB8AC3E}">
        <p14:creationId xmlns:p14="http://schemas.microsoft.com/office/powerpoint/2010/main" val="33592424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Activity Review: Install a Rear-Facing Car Seat</a:t>
            </a:r>
          </a:p>
          <a:p>
            <a:pPr lvl="4"/>
            <a:r>
              <a:rPr lang="en-US" dirty="0"/>
              <a:t>(IG 608-609)</a:t>
            </a:r>
          </a:p>
          <a:p>
            <a:pPr lvl="6"/>
            <a:r>
              <a:rPr lang="en-US" dirty="0">
                <a:solidFill>
                  <a:schemeClr val="accent1"/>
                </a:solidFill>
              </a:rPr>
              <a:t>-</a:t>
            </a:r>
            <a:r>
              <a:rPr lang="en-US" dirty="0"/>
              <a:t>DO</a:t>
            </a:r>
            <a:r>
              <a:rPr lang="en-US" dirty="0">
                <a:solidFill>
                  <a:schemeClr val="accent1"/>
                </a:solidFill>
              </a:rPr>
              <a:t>-</a:t>
            </a:r>
          </a:p>
          <a:p>
            <a:pPr lvl="4"/>
            <a:r>
              <a:rPr lang="en-US" dirty="0"/>
              <a:t>Encourage students to share about their experience with the Install a Rear-Facing Car Seat Activity at the end of Module 8.</a:t>
            </a:r>
          </a:p>
          <a:p>
            <a:pPr lvl="4"/>
            <a:r>
              <a:rPr lang="en-US" dirty="0"/>
              <a:t>Facilitate a brief discussion based on the student responses. </a:t>
            </a:r>
          </a:p>
          <a:p>
            <a:pPr lvl="4"/>
            <a:r>
              <a:rPr lang="en-US" dirty="0"/>
              <a:t>Remind students during the in-person session(s), they will have the opportunity to install rear-facing car seats with feedback from the Instructor Team. </a:t>
            </a:r>
          </a:p>
          <a:p>
            <a:pPr lvl="5"/>
            <a:r>
              <a:rPr lang="en-US" dirty="0">
                <a:solidFill>
                  <a:schemeClr val="accent6"/>
                </a:solidFill>
              </a:rPr>
              <a:t>-</a:t>
            </a:r>
            <a:r>
              <a:rPr lang="en-US" dirty="0"/>
              <a:t>ASK</a:t>
            </a:r>
            <a:r>
              <a:rPr lang="en-US" dirty="0">
                <a:solidFill>
                  <a:schemeClr val="accent6"/>
                </a:solidFill>
              </a:rPr>
              <a:t>-</a:t>
            </a:r>
          </a:p>
          <a:p>
            <a:pPr lvl="2"/>
            <a:r>
              <a:rPr lang="en-US" dirty="0"/>
              <a:t>Was it easier to do the car seat installations now that you have a foundational knowledge on how to lock a seat belt? </a:t>
            </a:r>
          </a:p>
          <a:p>
            <a:pPr lvl="2"/>
            <a:r>
              <a:rPr lang="en-US" dirty="0"/>
              <a:t>Was installing using the seat belt or lower anchor attachment system easier for you?</a:t>
            </a:r>
          </a:p>
          <a:p>
            <a:endParaRPr lang="en-US" dirty="0"/>
          </a:p>
        </p:txBody>
      </p:sp>
      <p:sp>
        <p:nvSpPr>
          <p:cNvPr id="13" name="Slide Image Placeholder 12">
            <a:extLst>
              <a:ext uri="{FF2B5EF4-FFF2-40B4-BE49-F238E27FC236}">
                <a16:creationId xmlns:a16="http://schemas.microsoft.com/office/drawing/2014/main" id="{CEFA623E-BC59-7F50-4EA4-0299B4088484}"/>
              </a:ext>
            </a:extLst>
          </p:cNvPr>
          <p:cNvSpPr>
            <a:spLocks noGrp="1" noRot="1" noChangeAspect="1"/>
          </p:cNvSpPr>
          <p:nvPr>
            <p:ph type="sldImg"/>
          </p:nvPr>
        </p:nvSpPr>
        <p:spPr/>
      </p:sp>
      <p:sp>
        <p:nvSpPr>
          <p:cNvPr id="2" name="Footer Placeholder 1">
            <a:extLst>
              <a:ext uri="{FF2B5EF4-FFF2-40B4-BE49-F238E27FC236}">
                <a16:creationId xmlns:a16="http://schemas.microsoft.com/office/drawing/2014/main" id="{FDFADEFD-7F4D-43A8-22BB-99D125E6FC00}"/>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A0A09F"/>
                </a:solidFill>
                <a:effectLst/>
                <a:uLnTx/>
                <a:uFillTx/>
                <a:latin typeface="Roboto"/>
                <a:ea typeface="+mn-ea"/>
                <a:cs typeface="+mn-cs"/>
              </a:rPr>
              <a:t>Checkpoint 2 (202502)</a:t>
            </a:r>
            <a:endParaRPr kumimoji="0" lang="en-US" sz="1200" b="1" i="0" u="none" strike="noStrike" kern="1200" cap="none" spc="0" normalizeH="0" baseline="0" noProof="0" dirty="0">
              <a:ln>
                <a:noFill/>
              </a:ln>
              <a:solidFill>
                <a:srgbClr val="A0A09F"/>
              </a:solidFill>
              <a:effectLst/>
              <a:uLnTx/>
              <a:uFillTx/>
              <a:latin typeface="Roboto"/>
              <a:ea typeface="+mn-ea"/>
              <a:cs typeface="+mn-cs"/>
            </a:endParaRPr>
          </a:p>
        </p:txBody>
      </p:sp>
      <p:sp>
        <p:nvSpPr>
          <p:cNvPr id="4" name="Slide Number Placeholder 3">
            <a:extLst>
              <a:ext uri="{FF2B5EF4-FFF2-40B4-BE49-F238E27FC236}">
                <a16:creationId xmlns:a16="http://schemas.microsoft.com/office/drawing/2014/main" id="{07DFDFEC-DA4D-85DB-BD92-364957B4F79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A0A09F"/>
                </a:solidFill>
                <a:effectLst/>
                <a:uLnTx/>
                <a:uFillTx/>
                <a:latin typeface="Roboto"/>
                <a:ea typeface="+mn-ea"/>
                <a:cs typeface="+mn-cs"/>
              </a:rPr>
              <a:t>PAGE </a:t>
            </a:r>
            <a:fld id="{612A8A00-8983-4023-A14C-762807A6EF9D}" type="slidenum">
              <a:rPr kumimoji="0" lang="en-US" sz="1200" b="1" i="0" u="none" strike="noStrike" kern="1200" cap="none" spc="0" normalizeH="0" baseline="0" noProof="0" smtClean="0">
                <a:ln>
                  <a:noFill/>
                </a:ln>
                <a:solidFill>
                  <a:srgbClr val="A0A09F"/>
                </a:solidFill>
                <a:effectLst/>
                <a:uLnTx/>
                <a:uFillTx/>
                <a:latin typeface="Robo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1" i="0" u="none" strike="noStrike" kern="1200" cap="none" spc="0" normalizeH="0" baseline="0" noProof="0" dirty="0">
              <a:ln>
                <a:noFill/>
              </a:ln>
              <a:solidFill>
                <a:srgbClr val="A0A09F"/>
              </a:solidFill>
              <a:effectLst/>
              <a:uLnTx/>
              <a:uFillTx/>
              <a:latin typeface="Roboto"/>
              <a:ea typeface="+mn-ea"/>
              <a:cs typeface="+mn-cs"/>
            </a:endParaRPr>
          </a:p>
        </p:txBody>
      </p:sp>
      <p:sp>
        <p:nvSpPr>
          <p:cNvPr id="5" name="Header Placeholder 4">
            <a:extLst>
              <a:ext uri="{FF2B5EF4-FFF2-40B4-BE49-F238E27FC236}">
                <a16:creationId xmlns:a16="http://schemas.microsoft.com/office/drawing/2014/main" id="{28E1DE93-DD02-D380-9F92-7C04DF8B8887}"/>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A0A09F"/>
                </a:solidFill>
                <a:effectLst/>
                <a:uLnTx/>
                <a:uFillTx/>
                <a:latin typeface="Roboto"/>
                <a:ea typeface="+mn-ea"/>
                <a:cs typeface="+mn-cs"/>
              </a:rPr>
              <a:t>2024 CPST Certification Training</a:t>
            </a:r>
            <a:endParaRPr kumimoji="0" lang="en-US" sz="1200" b="1" i="0" u="none" strike="noStrike" kern="1200" cap="none" spc="0" normalizeH="0" baseline="0" noProof="0" dirty="0">
              <a:ln>
                <a:noFill/>
              </a:ln>
              <a:solidFill>
                <a:srgbClr val="A0A09F"/>
              </a:solidFill>
              <a:effectLst/>
              <a:uLnTx/>
              <a:uFillTx/>
              <a:latin typeface="Roboto"/>
              <a:ea typeface="+mn-ea"/>
              <a:cs typeface="+mn-cs"/>
            </a:endParaRPr>
          </a:p>
        </p:txBody>
      </p:sp>
    </p:spTree>
    <p:extLst>
      <p:ext uri="{BB962C8B-B14F-4D97-AF65-F5344CB8AC3E}">
        <p14:creationId xmlns:p14="http://schemas.microsoft.com/office/powerpoint/2010/main" val="3116342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536575"/>
            <a:ext cx="2970212" cy="1671638"/>
          </a:xfrm>
        </p:spPr>
      </p:sp>
      <p:sp>
        <p:nvSpPr>
          <p:cNvPr id="3" name="Notes Placeholder 2"/>
          <p:cNvSpPr>
            <a:spLocks noGrp="1"/>
          </p:cNvSpPr>
          <p:nvPr>
            <p:ph type="body" idx="1"/>
          </p:nvPr>
        </p:nvSpPr>
        <p:spPr/>
        <p:txBody>
          <a:bodyPr/>
          <a:lstStyle/>
          <a:p>
            <a:r>
              <a:rPr lang="en-US" dirty="0"/>
              <a:t>QUIZ 2 review</a:t>
            </a:r>
          </a:p>
          <a:p>
            <a:pPr lvl="6"/>
            <a:r>
              <a:rPr lang="en-US" dirty="0">
                <a:solidFill>
                  <a:schemeClr val="accent1"/>
                </a:solidFill>
              </a:rPr>
              <a:t>-</a:t>
            </a:r>
            <a:r>
              <a:rPr lang="en-US" dirty="0"/>
              <a:t>DO</a:t>
            </a:r>
            <a:r>
              <a:rPr lang="en-US" dirty="0">
                <a:solidFill>
                  <a:schemeClr val="accent1"/>
                </a:solidFill>
              </a:rPr>
              <a:t>-</a:t>
            </a:r>
          </a:p>
          <a:p>
            <a:pPr lvl="4">
              <a:spcBef>
                <a:spcPts val="285"/>
              </a:spcBef>
              <a:spcAft>
                <a:spcPts val="285"/>
              </a:spcAft>
            </a:pPr>
            <a:r>
              <a:rPr lang="en-US" dirty="0"/>
              <a:t>Conduct a review for Quiz 2 using the suggested review questions in the Instructor Prep Guide available in the Protected Instructor Materials on cpsboard.org. </a:t>
            </a:r>
          </a:p>
          <a:p>
            <a:pPr lvl="5"/>
            <a:r>
              <a:rPr lang="en-US" dirty="0">
                <a:solidFill>
                  <a:schemeClr val="accent6"/>
                </a:solidFill>
              </a:rPr>
              <a:t>-</a:t>
            </a:r>
            <a:r>
              <a:rPr lang="en-US" dirty="0"/>
              <a:t>SAY</a:t>
            </a:r>
            <a:r>
              <a:rPr lang="en-US" dirty="0">
                <a:solidFill>
                  <a:schemeClr val="accent6"/>
                </a:solidFill>
              </a:rPr>
              <a:t>-</a:t>
            </a:r>
          </a:p>
          <a:p>
            <a:pPr lvl="2">
              <a:spcBef>
                <a:spcPts val="285"/>
              </a:spcBef>
              <a:spcAft>
                <a:spcPts val="285"/>
              </a:spcAft>
            </a:pPr>
            <a:r>
              <a:rPr lang="en-US" dirty="0"/>
              <a:t>There are three quizzes during the course with a total of 50 questions. </a:t>
            </a:r>
          </a:p>
          <a:p>
            <a:pPr lvl="2">
              <a:spcBef>
                <a:spcPts val="285"/>
              </a:spcBef>
              <a:spcAft>
                <a:spcPts val="285"/>
              </a:spcAft>
            </a:pPr>
            <a:r>
              <a:rPr lang="en-US" dirty="0"/>
              <a:t>To pass, 42 of 50 questions must be answered correctly. Retakes are not allowed. </a:t>
            </a:r>
          </a:p>
          <a:p>
            <a:pPr lvl="2">
              <a:spcBef>
                <a:spcPts val="285"/>
              </a:spcBef>
              <a:spcAft>
                <a:spcPts val="285"/>
              </a:spcAft>
            </a:pPr>
            <a:r>
              <a:rPr lang="en-US" dirty="0"/>
              <a:t>Quiz 2 has 18 questions. </a:t>
            </a:r>
          </a:p>
          <a:p>
            <a:pPr lvl="2">
              <a:spcBef>
                <a:spcPts val="285"/>
              </a:spcBef>
              <a:spcAft>
                <a:spcPts val="285"/>
              </a:spcAft>
            </a:pPr>
            <a:r>
              <a:rPr lang="en-US" dirty="0"/>
              <a:t>An audio option is available for each question. </a:t>
            </a:r>
          </a:p>
          <a:p>
            <a:pPr lvl="2">
              <a:spcBef>
                <a:spcPts val="285"/>
              </a:spcBef>
              <a:spcAft>
                <a:spcPts val="285"/>
              </a:spcAft>
            </a:pPr>
            <a:r>
              <a:rPr lang="en-US" dirty="0"/>
              <a:t>Quiz 2 must be completed in 45 minutes or less. </a:t>
            </a:r>
          </a:p>
          <a:p>
            <a:pPr lvl="2">
              <a:spcBef>
                <a:spcPts val="285"/>
              </a:spcBef>
              <a:spcAft>
                <a:spcPts val="285"/>
              </a:spcAft>
            </a:pPr>
            <a:r>
              <a:rPr lang="en-US" dirty="0"/>
              <a:t>You can exit the quiz and return to taking the quiz at a later point in time. Your progress and time remaining to complete the quiz will be saved. </a:t>
            </a:r>
          </a:p>
          <a:p>
            <a:pPr lvl="2">
              <a:spcBef>
                <a:spcPts val="285"/>
              </a:spcBef>
              <a:spcAft>
                <a:spcPts val="285"/>
              </a:spcAft>
            </a:pPr>
            <a:r>
              <a:rPr lang="en-US" dirty="0"/>
              <a:t>Any questions not completed at the end of the 45 minutes are marked incorrect. </a:t>
            </a:r>
          </a:p>
          <a:p>
            <a:pPr lvl="2">
              <a:spcBef>
                <a:spcPts val="285"/>
              </a:spcBef>
              <a:spcAft>
                <a:spcPts val="285"/>
              </a:spcAft>
            </a:pPr>
            <a:r>
              <a:rPr lang="en-US" dirty="0"/>
              <a:t>The quiz is graded once you click the </a:t>
            </a:r>
            <a:r>
              <a:rPr lang="en-US" b="1" dirty="0"/>
              <a:t>Submit Quiz </a:t>
            </a:r>
            <a:r>
              <a:rPr lang="en-US" dirty="0"/>
              <a:t>button. You will receive the results immediately. </a:t>
            </a:r>
          </a:p>
          <a:p>
            <a:pPr lvl="5"/>
            <a:r>
              <a:rPr lang="en-US" dirty="0">
                <a:solidFill>
                  <a:schemeClr val="accent6"/>
                </a:solidFill>
              </a:rPr>
              <a:t>-</a:t>
            </a:r>
            <a:r>
              <a:rPr lang="en-US" dirty="0"/>
              <a:t>ASK</a:t>
            </a:r>
            <a:r>
              <a:rPr lang="en-US" dirty="0">
                <a:solidFill>
                  <a:schemeClr val="accent6"/>
                </a:solidFill>
              </a:rPr>
              <a:t>-</a:t>
            </a:r>
          </a:p>
          <a:p>
            <a:pPr lvl="2">
              <a:spcBef>
                <a:spcPts val="285"/>
              </a:spcBef>
              <a:spcAft>
                <a:spcPts val="285"/>
              </a:spcAft>
            </a:pPr>
            <a:r>
              <a:rPr lang="en-US" dirty="0"/>
              <a:t>What questions about Quiz 2 do you have for me?</a:t>
            </a:r>
          </a:p>
        </p:txBody>
      </p:sp>
      <p:sp>
        <p:nvSpPr>
          <p:cNvPr id="4" name="Footer Placeholder 3">
            <a:extLst>
              <a:ext uri="{FF2B5EF4-FFF2-40B4-BE49-F238E27FC236}">
                <a16:creationId xmlns:a16="http://schemas.microsoft.com/office/drawing/2014/main" id="{70EA4777-1319-7FA2-9B81-2F82A4782241}"/>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A0A09F"/>
                </a:solidFill>
                <a:effectLst/>
                <a:uLnTx/>
                <a:uFillTx/>
                <a:latin typeface="Roboto"/>
                <a:ea typeface="+mn-ea"/>
                <a:cs typeface="+mn-cs"/>
              </a:rPr>
              <a:t>Checkpoint 2 (202502)</a:t>
            </a:r>
          </a:p>
        </p:txBody>
      </p:sp>
      <p:sp>
        <p:nvSpPr>
          <p:cNvPr id="5" name="Slide Number Placeholder 4">
            <a:extLst>
              <a:ext uri="{FF2B5EF4-FFF2-40B4-BE49-F238E27FC236}">
                <a16:creationId xmlns:a16="http://schemas.microsoft.com/office/drawing/2014/main" id="{1F44DB77-1FDB-881F-8B0C-413AC7571B8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A0A09F"/>
                </a:solidFill>
                <a:effectLst/>
                <a:uLnTx/>
                <a:uFillTx/>
                <a:latin typeface="Roboto"/>
                <a:ea typeface="+mn-ea"/>
                <a:cs typeface="+mn-cs"/>
              </a:rPr>
              <a:t>PAGE </a:t>
            </a:r>
            <a:fld id="{612A8A00-8983-4023-A14C-762807A6EF9D}" type="slidenum">
              <a:rPr kumimoji="0" lang="en-US" sz="1100" b="1" i="0" u="none" strike="noStrike" kern="1200" cap="none" spc="0" normalizeH="0" baseline="0" noProof="0" smtClean="0">
                <a:ln>
                  <a:noFill/>
                </a:ln>
                <a:solidFill>
                  <a:srgbClr val="A0A09F"/>
                </a:solidFill>
                <a:effectLst/>
                <a:uLnTx/>
                <a:uFillTx/>
                <a:latin typeface="Robo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100" b="1" i="0" u="none" strike="noStrike" kern="1200" cap="none" spc="0" normalizeH="0" baseline="0" noProof="0" dirty="0">
              <a:ln>
                <a:noFill/>
              </a:ln>
              <a:solidFill>
                <a:srgbClr val="A0A09F"/>
              </a:solidFill>
              <a:effectLst/>
              <a:uLnTx/>
              <a:uFillTx/>
              <a:latin typeface="Roboto"/>
              <a:ea typeface="+mn-ea"/>
              <a:cs typeface="+mn-cs"/>
            </a:endParaRPr>
          </a:p>
        </p:txBody>
      </p:sp>
      <p:sp>
        <p:nvSpPr>
          <p:cNvPr id="6" name="Header Placeholder 5">
            <a:extLst>
              <a:ext uri="{FF2B5EF4-FFF2-40B4-BE49-F238E27FC236}">
                <a16:creationId xmlns:a16="http://schemas.microsoft.com/office/drawing/2014/main" id="{525454B5-AD65-83D4-994A-E603FB9F4D23}"/>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A0A09F"/>
                </a:solidFill>
                <a:effectLst/>
                <a:uLnTx/>
                <a:uFillTx/>
                <a:latin typeface="Roboto"/>
                <a:ea typeface="+mn-ea"/>
                <a:cs typeface="+mn-cs"/>
              </a:rPr>
              <a:t>2024 CPST Certification Training</a:t>
            </a:r>
            <a:endParaRPr kumimoji="0" lang="en-US" sz="1100" b="1" i="0" u="none" strike="noStrike" kern="1200" cap="none" spc="0" normalizeH="0" baseline="0" noProof="0" dirty="0">
              <a:ln>
                <a:noFill/>
              </a:ln>
              <a:solidFill>
                <a:srgbClr val="A0A09F"/>
              </a:solidFill>
              <a:effectLst/>
              <a:uLnTx/>
              <a:uFillTx/>
              <a:latin typeface="Roboto"/>
              <a:ea typeface="+mn-ea"/>
              <a:cs typeface="+mn-cs"/>
            </a:endParaRPr>
          </a:p>
        </p:txBody>
      </p:sp>
    </p:spTree>
    <p:extLst>
      <p:ext uri="{BB962C8B-B14F-4D97-AF65-F5344CB8AC3E}">
        <p14:creationId xmlns:p14="http://schemas.microsoft.com/office/powerpoint/2010/main" val="7637566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PREVIEW LEARNING BLOCK 3</a:t>
            </a:r>
          </a:p>
          <a:p>
            <a:pPr lvl="6"/>
            <a:r>
              <a:rPr lang="en-US" dirty="0">
                <a:solidFill>
                  <a:schemeClr val="accent1"/>
                </a:solidFill>
              </a:rPr>
              <a:t>-</a:t>
            </a:r>
            <a:r>
              <a:rPr lang="en-US" dirty="0"/>
              <a:t>DO</a:t>
            </a:r>
            <a:r>
              <a:rPr lang="en-US" dirty="0">
                <a:solidFill>
                  <a:schemeClr val="accent1"/>
                </a:solidFill>
              </a:rPr>
              <a:t>-</a:t>
            </a:r>
          </a:p>
          <a:p>
            <a:pPr lvl="4"/>
            <a:r>
              <a:rPr lang="en-US" dirty="0"/>
              <a:t>Preview Learning Block 3 content on the following slides.</a:t>
            </a:r>
          </a:p>
          <a:p>
            <a:pPr lvl="5"/>
            <a:r>
              <a:rPr lang="en-US" dirty="0">
                <a:solidFill>
                  <a:schemeClr val="accent6"/>
                </a:solidFill>
              </a:rPr>
              <a:t>-</a:t>
            </a:r>
            <a:r>
              <a:rPr lang="en-US" dirty="0"/>
              <a:t>SAY</a:t>
            </a:r>
            <a:r>
              <a:rPr lang="en-US" dirty="0">
                <a:solidFill>
                  <a:schemeClr val="accent6"/>
                </a:solidFill>
              </a:rPr>
              <a:t>-</a:t>
            </a:r>
          </a:p>
          <a:p>
            <a:pPr lvl="2"/>
            <a:r>
              <a:rPr lang="en-US" dirty="0"/>
              <a:t>In addition to completing the online learning for Modules 9-12, there is practice time in vehicles during this learning block.</a:t>
            </a:r>
          </a:p>
          <a:p>
            <a:pPr lvl="4"/>
            <a:r>
              <a:rPr lang="en-US" dirty="0"/>
              <a:t>PREVIEW CONTINUED ON NEXT SLIDE.</a:t>
            </a:r>
          </a:p>
          <a:p>
            <a:endParaRPr lang="en-US" dirty="0"/>
          </a:p>
        </p:txBody>
      </p:sp>
      <p:sp>
        <p:nvSpPr>
          <p:cNvPr id="11" name="Slide Image Placeholder 10">
            <a:extLst>
              <a:ext uri="{FF2B5EF4-FFF2-40B4-BE49-F238E27FC236}">
                <a16:creationId xmlns:a16="http://schemas.microsoft.com/office/drawing/2014/main" id="{413DACB8-5D4E-8F9B-A7E3-7C1934BEDB19}"/>
              </a:ext>
            </a:extLst>
          </p:cNvPr>
          <p:cNvSpPr>
            <a:spLocks noGrp="1" noRot="1" noChangeAspect="1"/>
          </p:cNvSpPr>
          <p:nvPr>
            <p:ph type="sldImg"/>
          </p:nvPr>
        </p:nvSpPr>
        <p:spPr/>
      </p:sp>
      <p:sp>
        <p:nvSpPr>
          <p:cNvPr id="2" name="Footer Placeholder 1">
            <a:extLst>
              <a:ext uri="{FF2B5EF4-FFF2-40B4-BE49-F238E27FC236}">
                <a16:creationId xmlns:a16="http://schemas.microsoft.com/office/drawing/2014/main" id="{F0264C3D-DB4F-323A-099E-7BD29511082D}"/>
              </a:ext>
            </a:extLst>
          </p:cNvPr>
          <p:cNvSpPr>
            <a:spLocks noGrp="1"/>
          </p:cNvSpPr>
          <p:nvPr>
            <p:ph type="ftr" sz="quarter" idx="4"/>
          </p:nvPr>
        </p:nvSpPr>
        <p:spPr/>
        <p:txBody>
          <a:bodyPr/>
          <a:lstStyle/>
          <a:p>
            <a:r>
              <a:rPr lang="en-US" dirty="0"/>
              <a:t>Checkpoint 2 (202502)</a:t>
            </a:r>
          </a:p>
        </p:txBody>
      </p:sp>
      <p:sp>
        <p:nvSpPr>
          <p:cNvPr id="4" name="Slide Number Placeholder 3">
            <a:extLst>
              <a:ext uri="{FF2B5EF4-FFF2-40B4-BE49-F238E27FC236}">
                <a16:creationId xmlns:a16="http://schemas.microsoft.com/office/drawing/2014/main" id="{1ACA3DA7-E627-8447-99AA-A2969C59F45F}"/>
              </a:ext>
            </a:extLst>
          </p:cNvPr>
          <p:cNvSpPr>
            <a:spLocks noGrp="1"/>
          </p:cNvSpPr>
          <p:nvPr>
            <p:ph type="sldNum" sz="quarter" idx="5"/>
          </p:nvPr>
        </p:nvSpPr>
        <p:spPr/>
        <p:txBody>
          <a:bodyPr/>
          <a:lstStyle/>
          <a:p>
            <a:r>
              <a:rPr lang="en-US"/>
              <a:t>PAGE </a:t>
            </a:r>
            <a:fld id="{612A8A00-8983-4023-A14C-762807A6EF9D}" type="slidenum">
              <a:rPr lang="en-US" smtClean="0"/>
              <a:pPr/>
              <a:t>17</a:t>
            </a:fld>
            <a:endParaRPr lang="en-US" dirty="0"/>
          </a:p>
        </p:txBody>
      </p:sp>
      <p:sp>
        <p:nvSpPr>
          <p:cNvPr id="5" name="Header Placeholder 4">
            <a:extLst>
              <a:ext uri="{FF2B5EF4-FFF2-40B4-BE49-F238E27FC236}">
                <a16:creationId xmlns:a16="http://schemas.microsoft.com/office/drawing/2014/main" id="{279D0902-0D9D-CEA3-F54A-75A1768DDBC5}"/>
              </a:ext>
            </a:extLst>
          </p:cNvPr>
          <p:cNvSpPr>
            <a:spLocks noGrp="1"/>
          </p:cNvSpPr>
          <p:nvPr>
            <p:ph type="hdr" sz="quarter"/>
          </p:nvPr>
        </p:nvSpPr>
        <p:spPr/>
        <p:txBody>
          <a:bodyPr/>
          <a:lstStyle/>
          <a:p>
            <a:r>
              <a:rPr lang="en-US"/>
              <a:t>2024 CPST Certification Training</a:t>
            </a:r>
            <a:endParaRPr lang="en-US" dirty="0"/>
          </a:p>
        </p:txBody>
      </p:sp>
    </p:spTree>
    <p:extLst>
      <p:ext uri="{BB962C8B-B14F-4D97-AF65-F5344CB8AC3E}">
        <p14:creationId xmlns:p14="http://schemas.microsoft.com/office/powerpoint/2010/main" val="27353531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PREVIEW LEARNING BLOCK 3</a:t>
            </a:r>
          </a:p>
          <a:p>
            <a:pPr lvl="6"/>
            <a:r>
              <a:rPr lang="en-US" dirty="0">
                <a:solidFill>
                  <a:schemeClr val="accent1"/>
                </a:solidFill>
              </a:rPr>
              <a:t>-</a:t>
            </a:r>
            <a:r>
              <a:rPr lang="en-US" dirty="0"/>
              <a:t>DO</a:t>
            </a:r>
            <a:r>
              <a:rPr lang="en-US" dirty="0">
                <a:solidFill>
                  <a:schemeClr val="accent1"/>
                </a:solidFill>
              </a:rPr>
              <a:t>-</a:t>
            </a:r>
            <a:endParaRPr lang="en-US" sz="1200" dirty="0"/>
          </a:p>
          <a:p>
            <a:pPr lvl="4"/>
            <a:r>
              <a:rPr lang="en-US" dirty="0"/>
              <a:t>Preview Learning Block 3 content.</a:t>
            </a:r>
          </a:p>
          <a:p>
            <a:pPr lvl="5"/>
            <a:r>
              <a:rPr lang="en-US" dirty="0">
                <a:solidFill>
                  <a:schemeClr val="accent6"/>
                </a:solidFill>
              </a:rPr>
              <a:t>-</a:t>
            </a:r>
            <a:r>
              <a:rPr lang="en-US" dirty="0"/>
              <a:t>SAY</a:t>
            </a:r>
            <a:r>
              <a:rPr lang="en-US" dirty="0">
                <a:solidFill>
                  <a:schemeClr val="accent6"/>
                </a:solidFill>
              </a:rPr>
              <a:t>-</a:t>
            </a:r>
          </a:p>
          <a:p>
            <a:pPr lvl="2"/>
            <a:r>
              <a:rPr lang="en-US" dirty="0"/>
              <a:t>In Module 9: Forward-Facing Car Seats, you will learn how the five steps of correct use apply to forward-facing car seats. </a:t>
            </a:r>
          </a:p>
          <a:p>
            <a:pPr lvl="4"/>
            <a:r>
              <a:rPr lang="en-US" dirty="0"/>
              <a:t>PREVIEW CONTINUED ON NEXT SLIDE.</a:t>
            </a:r>
          </a:p>
          <a:p>
            <a:pPr lvl="2"/>
            <a:endParaRPr lang="en-US" dirty="0"/>
          </a:p>
          <a:p>
            <a:pPr lvl="1"/>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A0A09F"/>
                </a:solidFill>
                <a:effectLst/>
                <a:uLnTx/>
                <a:uFillTx/>
                <a:latin typeface="Roboto"/>
                <a:ea typeface="+mn-ea"/>
                <a:cs typeface="+mn-cs"/>
              </a:rPr>
              <a:t>2024 CPST Certification Training</a:t>
            </a:r>
            <a:endParaRPr kumimoji="0" lang="en-US" sz="1200" b="1" i="0" u="none" strike="noStrike" kern="1200" cap="none" spc="0" normalizeH="0" baseline="0" noProof="0" dirty="0">
              <a:ln>
                <a:noFill/>
              </a:ln>
              <a:solidFill>
                <a:srgbClr val="A0A09F"/>
              </a:solidFill>
              <a:effectLst/>
              <a:uLnTx/>
              <a:uFillTx/>
              <a:latin typeface="Roboto"/>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A0A09F"/>
                </a:solidFill>
                <a:effectLst/>
                <a:uLnTx/>
                <a:uFillTx/>
                <a:latin typeface="Roboto"/>
                <a:ea typeface="+mn-ea"/>
                <a:cs typeface="+mn-cs"/>
              </a:rPr>
              <a:t>Checkpoint 2 (202502)</a:t>
            </a:r>
            <a:endParaRPr kumimoji="0" lang="en-US" sz="1200" b="1" i="0" u="none" strike="noStrike" kern="1200" cap="none" spc="0" normalizeH="0" baseline="0" noProof="0" dirty="0">
              <a:ln>
                <a:noFill/>
              </a:ln>
              <a:solidFill>
                <a:srgbClr val="A0A09F"/>
              </a:solidFill>
              <a:effectLst/>
              <a:uLnTx/>
              <a:uFillTx/>
              <a:latin typeface="Roboto"/>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A0A09F"/>
                </a:solidFill>
                <a:effectLst/>
                <a:uLnTx/>
                <a:uFillTx/>
                <a:latin typeface="Roboto"/>
                <a:ea typeface="+mn-ea"/>
                <a:cs typeface="+mn-cs"/>
              </a:rPr>
              <a:t>PAGE </a:t>
            </a:r>
            <a:fld id="{612A8A00-8983-4023-A14C-762807A6EF9D}" type="slidenum">
              <a:rPr kumimoji="0" lang="en-US" sz="1200" b="1" i="0" u="none" strike="noStrike" kern="1200" cap="none" spc="0" normalizeH="0" baseline="0" noProof="0" smtClean="0">
                <a:ln>
                  <a:noFill/>
                </a:ln>
                <a:solidFill>
                  <a:srgbClr val="A0A09F"/>
                </a:solidFill>
                <a:effectLst/>
                <a:uLnTx/>
                <a:uFillTx/>
                <a:latin typeface="Robo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1" i="0" u="none" strike="noStrike" kern="1200" cap="none" spc="0" normalizeH="0" baseline="0" noProof="0" dirty="0">
              <a:ln>
                <a:noFill/>
              </a:ln>
              <a:solidFill>
                <a:srgbClr val="A0A09F"/>
              </a:solidFill>
              <a:effectLst/>
              <a:uLnTx/>
              <a:uFillTx/>
              <a:latin typeface="Roboto"/>
              <a:ea typeface="+mn-ea"/>
              <a:cs typeface="+mn-cs"/>
            </a:endParaRPr>
          </a:p>
        </p:txBody>
      </p:sp>
    </p:spTree>
    <p:extLst>
      <p:ext uri="{BB962C8B-B14F-4D97-AF65-F5344CB8AC3E}">
        <p14:creationId xmlns:p14="http://schemas.microsoft.com/office/powerpoint/2010/main" val="33592424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PREVIEW LEARNING BLOCK 3</a:t>
            </a:r>
          </a:p>
          <a:p>
            <a:pPr lvl="6"/>
            <a:r>
              <a:rPr lang="en-US" dirty="0">
                <a:solidFill>
                  <a:schemeClr val="accent1"/>
                </a:solidFill>
              </a:rPr>
              <a:t>-</a:t>
            </a:r>
            <a:r>
              <a:rPr lang="en-US" dirty="0"/>
              <a:t>DO</a:t>
            </a:r>
            <a:r>
              <a:rPr lang="en-US" dirty="0">
                <a:solidFill>
                  <a:schemeClr val="accent1"/>
                </a:solidFill>
              </a:rPr>
              <a:t>-</a:t>
            </a:r>
            <a:endParaRPr lang="en-US" sz="1200" dirty="0"/>
          </a:p>
          <a:p>
            <a:pPr lvl="4"/>
            <a:r>
              <a:rPr lang="en-US" dirty="0"/>
              <a:t>Preview Learning Block 3 content.</a:t>
            </a:r>
          </a:p>
          <a:p>
            <a:pPr lvl="5"/>
            <a:r>
              <a:rPr lang="en-US" dirty="0">
                <a:solidFill>
                  <a:schemeClr val="accent6"/>
                </a:solidFill>
              </a:rPr>
              <a:t>-</a:t>
            </a:r>
            <a:r>
              <a:rPr lang="en-US" dirty="0"/>
              <a:t>SAY</a:t>
            </a:r>
            <a:r>
              <a:rPr lang="en-US" dirty="0">
                <a:solidFill>
                  <a:schemeClr val="accent6"/>
                </a:solidFill>
              </a:rPr>
              <a:t>-</a:t>
            </a:r>
          </a:p>
          <a:p>
            <a:pPr lvl="2"/>
            <a:r>
              <a:rPr lang="en-US" dirty="0"/>
              <a:t>In Module 10: Booster Seats and Seat Belts, you will learn how the five steps of correct use apply to booster seats and, also, when a child is ready to use a seat belt.</a:t>
            </a:r>
          </a:p>
          <a:p>
            <a:pPr lvl="4"/>
            <a:r>
              <a:rPr lang="en-US" dirty="0"/>
              <a:t>PREVIEW CONTINUED ON NEXT SLIDE.</a:t>
            </a:r>
          </a:p>
          <a:p>
            <a:pPr lvl="1"/>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A0A09F"/>
                </a:solidFill>
                <a:effectLst/>
                <a:uLnTx/>
                <a:uFillTx/>
                <a:latin typeface="Roboto"/>
                <a:ea typeface="+mn-ea"/>
                <a:cs typeface="+mn-cs"/>
              </a:rPr>
              <a:t>2024 CPST Certification Training</a:t>
            </a:r>
            <a:endParaRPr kumimoji="0" lang="en-US" sz="1200" b="1" i="0" u="none" strike="noStrike" kern="1200" cap="none" spc="0" normalizeH="0" baseline="0" noProof="0" dirty="0">
              <a:ln>
                <a:noFill/>
              </a:ln>
              <a:solidFill>
                <a:srgbClr val="A0A09F"/>
              </a:solidFill>
              <a:effectLst/>
              <a:uLnTx/>
              <a:uFillTx/>
              <a:latin typeface="Roboto"/>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A0A09F"/>
                </a:solidFill>
                <a:effectLst/>
                <a:uLnTx/>
                <a:uFillTx/>
                <a:latin typeface="Roboto"/>
                <a:ea typeface="+mn-ea"/>
                <a:cs typeface="+mn-cs"/>
              </a:rPr>
              <a:t>Checkpoint 2 (202502)</a:t>
            </a:r>
            <a:endParaRPr kumimoji="0" lang="en-US" sz="1200" b="1" i="0" u="none" strike="noStrike" kern="1200" cap="none" spc="0" normalizeH="0" baseline="0" noProof="0" dirty="0">
              <a:ln>
                <a:noFill/>
              </a:ln>
              <a:solidFill>
                <a:srgbClr val="A0A09F"/>
              </a:solidFill>
              <a:effectLst/>
              <a:uLnTx/>
              <a:uFillTx/>
              <a:latin typeface="Roboto"/>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A0A09F"/>
                </a:solidFill>
                <a:effectLst/>
                <a:uLnTx/>
                <a:uFillTx/>
                <a:latin typeface="Roboto"/>
                <a:ea typeface="+mn-ea"/>
                <a:cs typeface="+mn-cs"/>
              </a:rPr>
              <a:t>PAGE </a:t>
            </a:r>
            <a:fld id="{612A8A00-8983-4023-A14C-762807A6EF9D}" type="slidenum">
              <a:rPr kumimoji="0" lang="en-US" sz="1200" b="1" i="0" u="none" strike="noStrike" kern="1200" cap="none" spc="0" normalizeH="0" baseline="0" noProof="0" smtClean="0">
                <a:ln>
                  <a:noFill/>
                </a:ln>
                <a:solidFill>
                  <a:srgbClr val="A0A09F"/>
                </a:solidFill>
                <a:effectLst/>
                <a:uLnTx/>
                <a:uFillTx/>
                <a:latin typeface="Robo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1" i="0" u="none" strike="noStrike" kern="1200" cap="none" spc="0" normalizeH="0" baseline="0" noProof="0" dirty="0">
              <a:ln>
                <a:noFill/>
              </a:ln>
              <a:solidFill>
                <a:srgbClr val="A0A09F"/>
              </a:solidFill>
              <a:effectLst/>
              <a:uLnTx/>
              <a:uFillTx/>
              <a:latin typeface="Roboto"/>
              <a:ea typeface="+mn-ea"/>
              <a:cs typeface="+mn-cs"/>
            </a:endParaRPr>
          </a:p>
        </p:txBody>
      </p:sp>
    </p:spTree>
    <p:extLst>
      <p:ext uri="{BB962C8B-B14F-4D97-AF65-F5344CB8AC3E}">
        <p14:creationId xmlns:p14="http://schemas.microsoft.com/office/powerpoint/2010/main" val="3359242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Types of Air Bags</a:t>
            </a:r>
          </a:p>
          <a:p>
            <a:r>
              <a:rPr lang="en-US" dirty="0"/>
              <a:t>(IG 204-237)</a:t>
            </a:r>
          </a:p>
          <a:p>
            <a:pPr lvl="5"/>
            <a:r>
              <a:rPr lang="en-US" dirty="0">
                <a:solidFill>
                  <a:schemeClr val="accent6"/>
                </a:solidFill>
              </a:rPr>
              <a:t>-</a:t>
            </a:r>
            <a:r>
              <a:rPr lang="en-US" dirty="0"/>
              <a:t>ASK</a:t>
            </a:r>
            <a:r>
              <a:rPr lang="en-US" dirty="0">
                <a:solidFill>
                  <a:schemeClr val="accent6"/>
                </a:solidFill>
              </a:rPr>
              <a:t>-</a:t>
            </a:r>
          </a:p>
          <a:p>
            <a:pPr lvl="2"/>
            <a:r>
              <a:rPr lang="en-US" dirty="0"/>
              <a:t>What types of air bags did you find your vehicle? </a:t>
            </a:r>
          </a:p>
          <a:p>
            <a:pPr lvl="2"/>
            <a:r>
              <a:rPr lang="en-US" dirty="0"/>
              <a:t>Where did you find markings for the air bags? </a:t>
            </a:r>
          </a:p>
          <a:p>
            <a:pPr lvl="2"/>
            <a:r>
              <a:rPr lang="en-US" dirty="0"/>
              <a:t>Where did you find air bag warning labels?</a:t>
            </a:r>
          </a:p>
          <a:p>
            <a:pPr lvl="6"/>
            <a:r>
              <a:rPr lang="en-US" dirty="0">
                <a:solidFill>
                  <a:schemeClr val="accent1"/>
                </a:solidFill>
              </a:rPr>
              <a:t>-</a:t>
            </a:r>
            <a:r>
              <a:rPr lang="en-US" dirty="0"/>
              <a:t>DO</a:t>
            </a:r>
            <a:r>
              <a:rPr lang="en-US" dirty="0">
                <a:solidFill>
                  <a:schemeClr val="accent1"/>
                </a:solidFill>
              </a:rPr>
              <a:t>-</a:t>
            </a:r>
            <a:endParaRPr lang="en-US" sz="1200" dirty="0"/>
          </a:p>
          <a:p>
            <a:pPr lvl="4">
              <a:spcBef>
                <a:spcPts val="600"/>
              </a:spcBef>
              <a:spcAft>
                <a:spcPts val="600"/>
              </a:spcAft>
            </a:pPr>
            <a:r>
              <a:rPr lang="en-US" dirty="0"/>
              <a:t>Facilitate a brief discussion based on the student responses. </a:t>
            </a:r>
          </a:p>
          <a:p>
            <a:endParaRPr lang="en-US" dirty="0"/>
          </a:p>
        </p:txBody>
      </p:sp>
      <p:sp>
        <p:nvSpPr>
          <p:cNvPr id="4" name="Header Placeholder 3"/>
          <p:cNvSpPr>
            <a:spLocks noGrp="1"/>
          </p:cNvSpPr>
          <p:nvPr>
            <p:ph type="hdr" sz="quarter"/>
          </p:nvPr>
        </p:nvSpPr>
        <p:spPr/>
        <p:txBody>
          <a:bodyPr/>
          <a:lstStyle/>
          <a:p>
            <a:r>
              <a:rPr lang="en-US"/>
              <a:t>2024 CPST Certification Training</a:t>
            </a:r>
            <a:endParaRPr lang="en-US" dirty="0"/>
          </a:p>
        </p:txBody>
      </p:sp>
      <p:sp>
        <p:nvSpPr>
          <p:cNvPr id="5" name="Footer Placeholder 4"/>
          <p:cNvSpPr>
            <a:spLocks noGrp="1"/>
          </p:cNvSpPr>
          <p:nvPr>
            <p:ph type="ftr" sz="quarter" idx="4"/>
          </p:nvPr>
        </p:nvSpPr>
        <p:spPr/>
        <p:txBody>
          <a:bodyPr/>
          <a:lstStyle/>
          <a:p>
            <a:r>
              <a:rPr lang="en-US" dirty="0"/>
              <a:t>Checkpoint 2 (202502)</a:t>
            </a:r>
          </a:p>
        </p:txBody>
      </p:sp>
      <p:sp>
        <p:nvSpPr>
          <p:cNvPr id="6" name="Slide Number Placeholder 5"/>
          <p:cNvSpPr>
            <a:spLocks noGrp="1"/>
          </p:cNvSpPr>
          <p:nvPr>
            <p:ph type="sldNum" sz="quarter" idx="5"/>
          </p:nvPr>
        </p:nvSpPr>
        <p:spPr/>
        <p:txBody>
          <a:bodyPr/>
          <a:lstStyle/>
          <a:p>
            <a:r>
              <a:rPr lang="en-US"/>
              <a:t>PAGE </a:t>
            </a:r>
            <a:fld id="{612A8A00-8983-4023-A14C-762807A6EF9D}" type="slidenum">
              <a:rPr lang="en-US" smtClean="0"/>
              <a:pPr/>
              <a:t>2</a:t>
            </a:fld>
            <a:endParaRPr lang="en-US" dirty="0"/>
          </a:p>
        </p:txBody>
      </p:sp>
      <p:sp>
        <p:nvSpPr>
          <p:cNvPr id="7" name="Rectangle 6">
            <a:extLst>
              <a:ext uri="{FF2B5EF4-FFF2-40B4-BE49-F238E27FC236}">
                <a16:creationId xmlns:a16="http://schemas.microsoft.com/office/drawing/2014/main" id="{D55240F0-F74D-99B7-4409-71A8920CEC69}"/>
              </a:ext>
            </a:extLst>
          </p:cNvPr>
          <p:cNvSpPr/>
          <p:nvPr/>
        </p:nvSpPr>
        <p:spPr>
          <a:xfrm>
            <a:off x="4487779" y="557378"/>
            <a:ext cx="1215189" cy="1738312"/>
          </a:xfrm>
          <a:prstGeom prst="rect">
            <a:avLst/>
          </a:prstGeom>
          <a:solidFill>
            <a:schemeClr val="accent5">
              <a:lumMod val="20000"/>
              <a:lumOff val="80000"/>
            </a:schemeClr>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r>
              <a:rPr lang="en-US" b="1" dirty="0">
                <a:solidFill>
                  <a:schemeClr val="accent3"/>
                </a:solidFill>
              </a:rPr>
              <a:t>67, 75</a:t>
            </a:r>
          </a:p>
        </p:txBody>
      </p:sp>
      <p:sp>
        <p:nvSpPr>
          <p:cNvPr id="8" name="Arrow: Pentagon 7">
            <a:extLst>
              <a:ext uri="{FF2B5EF4-FFF2-40B4-BE49-F238E27FC236}">
                <a16:creationId xmlns:a16="http://schemas.microsoft.com/office/drawing/2014/main" id="{8AB8526A-B1E0-D37C-7597-C2449FAA8298}"/>
              </a:ext>
            </a:extLst>
          </p:cNvPr>
          <p:cNvSpPr/>
          <p:nvPr/>
        </p:nvSpPr>
        <p:spPr>
          <a:xfrm>
            <a:off x="4126832" y="557378"/>
            <a:ext cx="457200" cy="357020"/>
          </a:xfrm>
          <a:prstGeom prst="homePlate">
            <a:avLst>
              <a:gd name="adj" fmla="val 1293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t>TG</a:t>
            </a:r>
          </a:p>
        </p:txBody>
      </p:sp>
    </p:spTree>
    <p:extLst>
      <p:ext uri="{BB962C8B-B14F-4D97-AF65-F5344CB8AC3E}">
        <p14:creationId xmlns:p14="http://schemas.microsoft.com/office/powerpoint/2010/main" val="22826445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3113" y="557213"/>
            <a:ext cx="3087687" cy="1738312"/>
          </a:xfrm>
        </p:spPr>
      </p:sp>
      <p:sp>
        <p:nvSpPr>
          <p:cNvPr id="3" name="Notes Placeholder 2"/>
          <p:cNvSpPr>
            <a:spLocks noGrp="1"/>
          </p:cNvSpPr>
          <p:nvPr>
            <p:ph type="body" idx="1"/>
          </p:nvPr>
        </p:nvSpPr>
        <p:spPr/>
        <p:txBody>
          <a:bodyPr/>
          <a:lstStyle/>
          <a:p>
            <a:r>
              <a:rPr lang="en-US" dirty="0"/>
              <a:t>PREVIEW LEARNING BLOCK 3</a:t>
            </a:r>
          </a:p>
          <a:p>
            <a:pPr lvl="6"/>
            <a:r>
              <a:rPr lang="en-US" dirty="0">
                <a:solidFill>
                  <a:schemeClr val="accent1"/>
                </a:solidFill>
              </a:rPr>
              <a:t>-</a:t>
            </a:r>
            <a:r>
              <a:rPr lang="en-US" dirty="0"/>
              <a:t>DO</a:t>
            </a:r>
            <a:r>
              <a:rPr lang="en-US" dirty="0">
                <a:solidFill>
                  <a:schemeClr val="accent1"/>
                </a:solidFill>
              </a:rPr>
              <a:t>-</a:t>
            </a:r>
            <a:endParaRPr lang="en-US" sz="1200" dirty="0"/>
          </a:p>
          <a:p>
            <a:pPr lvl="4"/>
            <a:r>
              <a:rPr lang="en-US" dirty="0"/>
              <a:t>Preview Learning Block 3 content.</a:t>
            </a:r>
          </a:p>
          <a:p>
            <a:pPr lvl="5"/>
            <a:r>
              <a:rPr lang="en-US" dirty="0">
                <a:solidFill>
                  <a:schemeClr val="accent6"/>
                </a:solidFill>
              </a:rPr>
              <a:t>-</a:t>
            </a:r>
            <a:r>
              <a:rPr lang="en-US" dirty="0"/>
              <a:t>SAY</a:t>
            </a:r>
            <a:r>
              <a:rPr lang="en-US" dirty="0">
                <a:solidFill>
                  <a:schemeClr val="accent6"/>
                </a:solidFill>
              </a:rPr>
              <a:t>-</a:t>
            </a:r>
          </a:p>
          <a:p>
            <a:pPr lvl="2"/>
            <a:r>
              <a:rPr lang="en-US" dirty="0"/>
              <a:t>In Module 11, you will learn you will learn how to keep children safe in other vehicles. </a:t>
            </a:r>
          </a:p>
          <a:p>
            <a:pPr lvl="2"/>
            <a:r>
              <a:rPr lang="en-US" dirty="0"/>
              <a:t>In Module 12, you will learn about ways to use and build your new skills. </a:t>
            </a:r>
          </a:p>
        </p:txBody>
      </p:sp>
      <p:sp>
        <p:nvSpPr>
          <p:cNvPr id="7" name="Rectangle 6">
            <a:extLst>
              <a:ext uri="{FF2B5EF4-FFF2-40B4-BE49-F238E27FC236}">
                <a16:creationId xmlns:a16="http://schemas.microsoft.com/office/drawing/2014/main" id="{4E6D4CD7-E1FE-EC21-9471-1123353E68B4}"/>
              </a:ext>
            </a:extLst>
          </p:cNvPr>
          <p:cNvSpPr/>
          <p:nvPr/>
        </p:nvSpPr>
        <p:spPr>
          <a:xfrm>
            <a:off x="4487779" y="557378"/>
            <a:ext cx="1215189" cy="1738312"/>
          </a:xfrm>
          <a:prstGeom prst="rect">
            <a:avLst/>
          </a:prstGeom>
          <a:solidFill>
            <a:schemeClr val="accent5">
              <a:lumMod val="20000"/>
              <a:lumOff val="80000"/>
            </a:schemeClr>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54D77"/>
                </a:solidFill>
                <a:effectLst/>
                <a:uLnTx/>
                <a:uFillTx/>
                <a:latin typeface="Roboto"/>
                <a:ea typeface="+mn-ea"/>
                <a:cs typeface="+mn-cs"/>
              </a:rPr>
              <a:t>295</a:t>
            </a:r>
          </a:p>
        </p:txBody>
      </p:sp>
      <p:sp>
        <p:nvSpPr>
          <p:cNvPr id="8" name="Arrow: Pentagon 7">
            <a:extLst>
              <a:ext uri="{FF2B5EF4-FFF2-40B4-BE49-F238E27FC236}">
                <a16:creationId xmlns:a16="http://schemas.microsoft.com/office/drawing/2014/main" id="{39EA87FA-2D81-689F-1827-514D2918DC04}"/>
              </a:ext>
            </a:extLst>
          </p:cNvPr>
          <p:cNvSpPr/>
          <p:nvPr/>
        </p:nvSpPr>
        <p:spPr>
          <a:xfrm>
            <a:off x="4126832" y="557378"/>
            <a:ext cx="457200" cy="357020"/>
          </a:xfrm>
          <a:prstGeom prst="homePlate">
            <a:avLst>
              <a:gd name="adj" fmla="val 1293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Roboto"/>
                <a:ea typeface="+mn-ea"/>
                <a:cs typeface="+mn-cs"/>
              </a:rPr>
              <a:t>TG</a:t>
            </a:r>
          </a:p>
        </p:txBody>
      </p:sp>
      <p:sp>
        <p:nvSpPr>
          <p:cNvPr id="4" name="Footer Placeholder 3">
            <a:extLst>
              <a:ext uri="{FF2B5EF4-FFF2-40B4-BE49-F238E27FC236}">
                <a16:creationId xmlns:a16="http://schemas.microsoft.com/office/drawing/2014/main" id="{53A03090-D46A-96DB-F5E8-71D91474C49C}"/>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A0A09F"/>
                </a:solidFill>
                <a:effectLst/>
                <a:uLnTx/>
                <a:uFillTx/>
                <a:latin typeface="Roboto"/>
                <a:ea typeface="+mn-ea"/>
                <a:cs typeface="+mn-cs"/>
              </a:rPr>
              <a:t>Checkpoint 2 (202502)</a:t>
            </a:r>
            <a:endParaRPr kumimoji="0" lang="en-US" sz="1200" b="1" i="0" u="none" strike="noStrike" kern="1200" cap="none" spc="0" normalizeH="0" baseline="0" noProof="0" dirty="0">
              <a:ln>
                <a:noFill/>
              </a:ln>
              <a:solidFill>
                <a:srgbClr val="A0A09F"/>
              </a:solidFill>
              <a:effectLst/>
              <a:uLnTx/>
              <a:uFillTx/>
              <a:latin typeface="Roboto"/>
              <a:ea typeface="+mn-ea"/>
              <a:cs typeface="+mn-cs"/>
            </a:endParaRPr>
          </a:p>
        </p:txBody>
      </p:sp>
      <p:sp>
        <p:nvSpPr>
          <p:cNvPr id="5" name="Slide Number Placeholder 4">
            <a:extLst>
              <a:ext uri="{FF2B5EF4-FFF2-40B4-BE49-F238E27FC236}">
                <a16:creationId xmlns:a16="http://schemas.microsoft.com/office/drawing/2014/main" id="{3E1C8D90-5CA1-4048-C7E7-2E381044A25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A0A09F"/>
                </a:solidFill>
                <a:effectLst/>
                <a:uLnTx/>
                <a:uFillTx/>
                <a:latin typeface="Roboto"/>
                <a:ea typeface="+mn-ea"/>
                <a:cs typeface="+mn-cs"/>
              </a:rPr>
              <a:t>PAGE </a:t>
            </a:r>
            <a:fld id="{612A8A00-8983-4023-A14C-762807A6EF9D}" type="slidenum">
              <a:rPr kumimoji="0" lang="en-US" sz="1200" b="1" i="0" u="none" strike="noStrike" kern="1200" cap="none" spc="0" normalizeH="0" baseline="0" noProof="0" smtClean="0">
                <a:ln>
                  <a:noFill/>
                </a:ln>
                <a:solidFill>
                  <a:srgbClr val="A0A09F"/>
                </a:solidFill>
                <a:effectLst/>
                <a:uLnTx/>
                <a:uFillTx/>
                <a:latin typeface="Robo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1" i="0" u="none" strike="noStrike" kern="1200" cap="none" spc="0" normalizeH="0" baseline="0" noProof="0" dirty="0">
              <a:ln>
                <a:noFill/>
              </a:ln>
              <a:solidFill>
                <a:srgbClr val="A0A09F"/>
              </a:solidFill>
              <a:effectLst/>
              <a:uLnTx/>
              <a:uFillTx/>
              <a:latin typeface="Roboto"/>
              <a:ea typeface="+mn-ea"/>
              <a:cs typeface="+mn-cs"/>
            </a:endParaRPr>
          </a:p>
        </p:txBody>
      </p:sp>
      <p:sp>
        <p:nvSpPr>
          <p:cNvPr id="6" name="Header Placeholder 5">
            <a:extLst>
              <a:ext uri="{FF2B5EF4-FFF2-40B4-BE49-F238E27FC236}">
                <a16:creationId xmlns:a16="http://schemas.microsoft.com/office/drawing/2014/main" id="{B4CBC12A-08DF-A20D-A8DA-A5801CECBEC7}"/>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A0A09F"/>
                </a:solidFill>
                <a:effectLst/>
                <a:uLnTx/>
                <a:uFillTx/>
                <a:latin typeface="Roboto"/>
                <a:ea typeface="+mn-ea"/>
                <a:cs typeface="+mn-cs"/>
              </a:rPr>
              <a:t>2024 CPST Certification Training</a:t>
            </a:r>
            <a:endParaRPr kumimoji="0" lang="en-US" sz="1200" b="1" i="0" u="none" strike="noStrike" kern="1200" cap="none" spc="0" normalizeH="0" baseline="0" noProof="0" dirty="0">
              <a:ln>
                <a:noFill/>
              </a:ln>
              <a:solidFill>
                <a:srgbClr val="A0A09F"/>
              </a:solidFill>
              <a:effectLst/>
              <a:uLnTx/>
              <a:uFillTx/>
              <a:latin typeface="Roboto"/>
              <a:ea typeface="+mn-ea"/>
              <a:cs typeface="+mn-cs"/>
            </a:endParaRPr>
          </a:p>
        </p:txBody>
      </p:sp>
      <p:sp>
        <p:nvSpPr>
          <p:cNvPr id="9" name="Rectangle 8">
            <a:extLst>
              <a:ext uri="{FF2B5EF4-FFF2-40B4-BE49-F238E27FC236}">
                <a16:creationId xmlns:a16="http://schemas.microsoft.com/office/drawing/2014/main" id="{BE90BAC7-48FC-8805-AEF3-519C94E2EEFE}"/>
              </a:ext>
            </a:extLst>
          </p:cNvPr>
          <p:cNvSpPr/>
          <p:nvPr/>
        </p:nvSpPr>
        <p:spPr>
          <a:xfrm>
            <a:off x="4584032" y="753898"/>
            <a:ext cx="1010652" cy="617702"/>
          </a:xfrm>
          <a:prstGeom prst="rect">
            <a:avLst/>
          </a:prstGeom>
          <a:solidFill>
            <a:schemeClr val="bg1"/>
          </a:solidFill>
          <a:ln>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Tree>
    <p:extLst>
      <p:ext uri="{BB962C8B-B14F-4D97-AF65-F5344CB8AC3E}">
        <p14:creationId xmlns:p14="http://schemas.microsoft.com/office/powerpoint/2010/main" val="32398949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Q&amp;A</a:t>
            </a:r>
          </a:p>
          <a:p>
            <a:pPr lvl="6"/>
            <a:r>
              <a:rPr lang="en-US" dirty="0">
                <a:solidFill>
                  <a:schemeClr val="accent1"/>
                </a:solidFill>
              </a:rPr>
              <a:t>-</a:t>
            </a:r>
            <a:r>
              <a:rPr lang="en-US" dirty="0"/>
              <a:t>DO</a:t>
            </a:r>
            <a:r>
              <a:rPr lang="en-US" dirty="0">
                <a:solidFill>
                  <a:schemeClr val="accent1"/>
                </a:solidFill>
              </a:rPr>
              <a:t>-</a:t>
            </a:r>
          </a:p>
          <a:p>
            <a:pPr lvl="4"/>
            <a:r>
              <a:rPr lang="en-US" dirty="0"/>
              <a:t>Answer any questions that students may have.</a:t>
            </a:r>
          </a:p>
          <a:p>
            <a:pPr lvl="5"/>
            <a:r>
              <a:rPr lang="en-US" dirty="0">
                <a:solidFill>
                  <a:schemeClr val="accent6"/>
                </a:solidFill>
              </a:rPr>
              <a:t>-</a:t>
            </a:r>
            <a:r>
              <a:rPr lang="en-US" dirty="0"/>
              <a:t>ASK</a:t>
            </a:r>
            <a:r>
              <a:rPr lang="en-US" dirty="0">
                <a:solidFill>
                  <a:schemeClr val="accent6"/>
                </a:solidFill>
              </a:rPr>
              <a:t>-</a:t>
            </a:r>
          </a:p>
          <a:p>
            <a:pPr lvl="2"/>
            <a:r>
              <a:rPr lang="en-US" dirty="0"/>
              <a:t>What questions do you have for me?</a:t>
            </a:r>
          </a:p>
        </p:txBody>
      </p:sp>
      <p:sp>
        <p:nvSpPr>
          <p:cNvPr id="9" name="Slide Image Placeholder 8">
            <a:extLst>
              <a:ext uri="{FF2B5EF4-FFF2-40B4-BE49-F238E27FC236}">
                <a16:creationId xmlns:a16="http://schemas.microsoft.com/office/drawing/2014/main" id="{24DEDFD4-82D3-5B35-F796-CF7309E74FF1}"/>
              </a:ext>
            </a:extLst>
          </p:cNvPr>
          <p:cNvSpPr>
            <a:spLocks noGrp="1" noRot="1" noChangeAspect="1"/>
          </p:cNvSpPr>
          <p:nvPr>
            <p:ph type="sldImg"/>
          </p:nvPr>
        </p:nvSpPr>
        <p:spPr/>
      </p:sp>
      <p:sp>
        <p:nvSpPr>
          <p:cNvPr id="2" name="Footer Placeholder 1">
            <a:extLst>
              <a:ext uri="{FF2B5EF4-FFF2-40B4-BE49-F238E27FC236}">
                <a16:creationId xmlns:a16="http://schemas.microsoft.com/office/drawing/2014/main" id="{976E3559-00C4-D80A-A36C-E68AA8295E2C}"/>
              </a:ext>
            </a:extLst>
          </p:cNvPr>
          <p:cNvSpPr>
            <a:spLocks noGrp="1"/>
          </p:cNvSpPr>
          <p:nvPr>
            <p:ph type="ftr" sz="quarter" idx="4"/>
          </p:nvPr>
        </p:nvSpPr>
        <p:spPr/>
        <p:txBody>
          <a:bodyPr/>
          <a:lstStyle/>
          <a:p>
            <a:r>
              <a:rPr lang="en-US"/>
              <a:t>Checkpoint 2 (202502)</a:t>
            </a:r>
            <a:endParaRPr lang="en-US" dirty="0"/>
          </a:p>
        </p:txBody>
      </p:sp>
      <p:sp>
        <p:nvSpPr>
          <p:cNvPr id="4" name="Slide Number Placeholder 3">
            <a:extLst>
              <a:ext uri="{FF2B5EF4-FFF2-40B4-BE49-F238E27FC236}">
                <a16:creationId xmlns:a16="http://schemas.microsoft.com/office/drawing/2014/main" id="{DF5A42EC-6609-DF36-4548-B482E2DFF352}"/>
              </a:ext>
            </a:extLst>
          </p:cNvPr>
          <p:cNvSpPr>
            <a:spLocks noGrp="1"/>
          </p:cNvSpPr>
          <p:nvPr>
            <p:ph type="sldNum" sz="quarter" idx="5"/>
          </p:nvPr>
        </p:nvSpPr>
        <p:spPr/>
        <p:txBody>
          <a:bodyPr/>
          <a:lstStyle/>
          <a:p>
            <a:r>
              <a:rPr lang="en-US"/>
              <a:t>PAGE </a:t>
            </a:r>
            <a:fld id="{612A8A00-8983-4023-A14C-762807A6EF9D}" type="slidenum">
              <a:rPr lang="en-US" smtClean="0"/>
              <a:pPr/>
              <a:t>21</a:t>
            </a:fld>
            <a:endParaRPr lang="en-US" dirty="0"/>
          </a:p>
        </p:txBody>
      </p:sp>
      <p:sp>
        <p:nvSpPr>
          <p:cNvPr id="5" name="Header Placeholder 4">
            <a:extLst>
              <a:ext uri="{FF2B5EF4-FFF2-40B4-BE49-F238E27FC236}">
                <a16:creationId xmlns:a16="http://schemas.microsoft.com/office/drawing/2014/main" id="{543C5C9D-5338-BA3A-3EB6-408BD65DF718}"/>
              </a:ext>
            </a:extLst>
          </p:cNvPr>
          <p:cNvSpPr>
            <a:spLocks noGrp="1"/>
          </p:cNvSpPr>
          <p:nvPr>
            <p:ph type="hdr" sz="quarter"/>
          </p:nvPr>
        </p:nvSpPr>
        <p:spPr/>
        <p:txBody>
          <a:bodyPr/>
          <a:lstStyle/>
          <a:p>
            <a:r>
              <a:rPr lang="en-US"/>
              <a:t>2024 CPST Certification Training</a:t>
            </a:r>
            <a:endParaRPr lang="en-US" dirty="0"/>
          </a:p>
        </p:txBody>
      </p:sp>
    </p:spTree>
    <p:extLst>
      <p:ext uri="{BB962C8B-B14F-4D97-AF65-F5344CB8AC3E}">
        <p14:creationId xmlns:p14="http://schemas.microsoft.com/office/powerpoint/2010/main" val="6335161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NEXT STEPS</a:t>
            </a:r>
          </a:p>
          <a:p>
            <a:pPr lvl="6"/>
            <a:r>
              <a:rPr lang="en-US" dirty="0">
                <a:solidFill>
                  <a:schemeClr val="accent1"/>
                </a:solidFill>
              </a:rPr>
              <a:t>-</a:t>
            </a:r>
            <a:r>
              <a:rPr lang="en-US" dirty="0"/>
              <a:t>DO</a:t>
            </a:r>
            <a:r>
              <a:rPr lang="en-US" dirty="0">
                <a:solidFill>
                  <a:schemeClr val="accent1"/>
                </a:solidFill>
              </a:rPr>
              <a:t>-</a:t>
            </a:r>
          </a:p>
          <a:p>
            <a:pPr lvl="4"/>
            <a:r>
              <a:rPr lang="en-US" dirty="0"/>
              <a:t>Review the next steps for the students as listed on the slide.</a:t>
            </a:r>
          </a:p>
          <a:p>
            <a:pPr lvl="5"/>
            <a:r>
              <a:rPr lang="en-US" dirty="0">
                <a:solidFill>
                  <a:schemeClr val="accent6"/>
                </a:solidFill>
              </a:rPr>
              <a:t>-</a:t>
            </a:r>
            <a:r>
              <a:rPr lang="en-US" dirty="0"/>
              <a:t>SAY</a:t>
            </a:r>
            <a:r>
              <a:rPr lang="en-US" dirty="0">
                <a:solidFill>
                  <a:schemeClr val="accent6"/>
                </a:solidFill>
              </a:rPr>
              <a:t>-</a:t>
            </a:r>
          </a:p>
          <a:p>
            <a:pPr lvl="2"/>
            <a:r>
              <a:rPr lang="en-US" dirty="0"/>
              <a:t>Complete the Checkpoint 2 Assignment as soon as possible following this session so you can be approved to more forward in the online learning to Quiz 2.</a:t>
            </a:r>
          </a:p>
          <a:p>
            <a:pPr lvl="2"/>
            <a:r>
              <a:rPr lang="en-US" dirty="0"/>
              <a:t>To advance to Quiz 2, the online learning content for Learning Block 2 must be completed and the following assigned </a:t>
            </a:r>
            <a:r>
              <a:rPr lang="en-US" b="1" dirty="0"/>
              <a:t>Learn • Practice • Educate </a:t>
            </a:r>
            <a:r>
              <a:rPr lang="en-US" b="0" dirty="0"/>
              <a:t>videos </a:t>
            </a:r>
            <a:r>
              <a:rPr lang="en-US" dirty="0"/>
              <a:t>must be submitted to your Coach: </a:t>
            </a:r>
          </a:p>
          <a:p>
            <a:pPr lvl="3"/>
            <a:r>
              <a:rPr lang="en-US" i="1" dirty="0"/>
              <a:t>Air Bags </a:t>
            </a:r>
            <a:r>
              <a:rPr lang="en-US" dirty="0"/>
              <a:t>(Module 5, Segment 8/Technician Guide p82)</a:t>
            </a:r>
          </a:p>
          <a:p>
            <a:pPr lvl="3"/>
            <a:r>
              <a:rPr lang="en-US" i="1" dirty="0"/>
              <a:t>Recalls</a:t>
            </a:r>
            <a:r>
              <a:rPr lang="en-US" dirty="0"/>
              <a:t> (Module 7, Segment 8/Technician Guide p150)</a:t>
            </a:r>
          </a:p>
          <a:p>
            <a:pPr lvl="3"/>
            <a:r>
              <a:rPr lang="en-US" i="1" dirty="0"/>
              <a:t>Rear-Facing Best Practice Recommendations </a:t>
            </a:r>
            <a:r>
              <a:rPr lang="en-US" dirty="0"/>
              <a:t>(Module 8, Segment 4/Technician Guide p169)</a:t>
            </a:r>
          </a:p>
          <a:p>
            <a:pPr marL="171450" marR="0" lvl="2" indent="-171450" algn="l" defTabSz="914400" rtl="0" eaLnBrk="1" fontAlgn="auto" latinLnBrk="0" hangingPunct="1">
              <a:lnSpc>
                <a:spcPct val="100000"/>
              </a:lnSpc>
              <a:spcBef>
                <a:spcPts val="300"/>
              </a:spcBef>
              <a:spcAft>
                <a:spcPts val="300"/>
              </a:spcAft>
              <a:buClr>
                <a:schemeClr val="accent1"/>
              </a:buClr>
              <a:buSzTx/>
              <a:buFont typeface="Wingdings" panose="05000000000000000000" pitchFamily="2" charset="2"/>
              <a:buChar char="§"/>
              <a:tabLst/>
              <a:defRPr/>
            </a:pPr>
            <a:r>
              <a:rPr lang="en-US" sz="1200" dirty="0"/>
              <a:t>It is strongly suggested to complete all the Learning Block 3 online learning segments and assignments </a:t>
            </a:r>
            <a:r>
              <a:rPr lang="en-US" sz="1200" b="1" dirty="0">
                <a:solidFill>
                  <a:schemeClr val="accent1"/>
                </a:solidFill>
              </a:rPr>
              <a:t>BEFORE</a:t>
            </a:r>
            <a:r>
              <a:rPr lang="en-US" sz="1200" dirty="0">
                <a:solidFill>
                  <a:schemeClr val="accent3"/>
                </a:solidFill>
              </a:rPr>
              <a:t> </a:t>
            </a:r>
            <a:r>
              <a:rPr lang="en-US" sz="1200" dirty="0"/>
              <a:t>our virtual Checkpoint 3 session.</a:t>
            </a:r>
          </a:p>
          <a:p>
            <a:pPr marL="171450" marR="0" lvl="2" indent="-171450" algn="l" defTabSz="914400" rtl="0" eaLnBrk="1" fontAlgn="auto" latinLnBrk="0" hangingPunct="1">
              <a:lnSpc>
                <a:spcPct val="100000"/>
              </a:lnSpc>
              <a:spcBef>
                <a:spcPts val="300"/>
              </a:spcBef>
              <a:spcAft>
                <a:spcPts val="300"/>
              </a:spcAft>
              <a:buClr>
                <a:schemeClr val="accent1"/>
              </a:buClr>
              <a:buSzTx/>
              <a:buFont typeface="Wingdings" panose="05000000000000000000" pitchFamily="2" charset="2"/>
              <a:buChar char="§"/>
              <a:tabLst/>
              <a:defRPr/>
            </a:pPr>
            <a:r>
              <a:rPr lang="en-US" dirty="0"/>
              <a:t>Remember to use the Learning Block 3 Checklist to help you stay on track.</a:t>
            </a:r>
          </a:p>
          <a:p>
            <a:pPr lvl="4"/>
            <a:endParaRPr lang="en-US" dirty="0"/>
          </a:p>
        </p:txBody>
      </p:sp>
      <p:sp>
        <p:nvSpPr>
          <p:cNvPr id="9" name="Slide Image Placeholder 8">
            <a:extLst>
              <a:ext uri="{FF2B5EF4-FFF2-40B4-BE49-F238E27FC236}">
                <a16:creationId xmlns:a16="http://schemas.microsoft.com/office/drawing/2014/main" id="{761E0388-588D-2BDF-7BC7-47F838CB6290}"/>
              </a:ext>
            </a:extLst>
          </p:cNvPr>
          <p:cNvSpPr>
            <a:spLocks noGrp="1" noRot="1" noChangeAspect="1"/>
          </p:cNvSpPr>
          <p:nvPr>
            <p:ph type="sldImg"/>
          </p:nvPr>
        </p:nvSpPr>
        <p:spPr/>
      </p:sp>
      <p:sp>
        <p:nvSpPr>
          <p:cNvPr id="2" name="Footer Placeholder 1">
            <a:extLst>
              <a:ext uri="{FF2B5EF4-FFF2-40B4-BE49-F238E27FC236}">
                <a16:creationId xmlns:a16="http://schemas.microsoft.com/office/drawing/2014/main" id="{51B755A6-87E1-8950-2FD7-EAF11EC8DC48}"/>
              </a:ext>
            </a:extLst>
          </p:cNvPr>
          <p:cNvSpPr>
            <a:spLocks noGrp="1"/>
          </p:cNvSpPr>
          <p:nvPr>
            <p:ph type="ftr" sz="quarter" idx="4"/>
          </p:nvPr>
        </p:nvSpPr>
        <p:spPr/>
        <p:txBody>
          <a:bodyPr/>
          <a:lstStyle/>
          <a:p>
            <a:r>
              <a:rPr lang="en-US"/>
              <a:t>Checkpoint 2 (202502)</a:t>
            </a:r>
            <a:endParaRPr lang="en-US" dirty="0"/>
          </a:p>
        </p:txBody>
      </p:sp>
      <p:sp>
        <p:nvSpPr>
          <p:cNvPr id="4" name="Slide Number Placeholder 3">
            <a:extLst>
              <a:ext uri="{FF2B5EF4-FFF2-40B4-BE49-F238E27FC236}">
                <a16:creationId xmlns:a16="http://schemas.microsoft.com/office/drawing/2014/main" id="{5375009D-7F74-5E9F-ECFE-2110AA173768}"/>
              </a:ext>
            </a:extLst>
          </p:cNvPr>
          <p:cNvSpPr>
            <a:spLocks noGrp="1"/>
          </p:cNvSpPr>
          <p:nvPr>
            <p:ph type="sldNum" sz="quarter" idx="5"/>
          </p:nvPr>
        </p:nvSpPr>
        <p:spPr/>
        <p:txBody>
          <a:bodyPr/>
          <a:lstStyle/>
          <a:p>
            <a:r>
              <a:rPr lang="en-US"/>
              <a:t>PAGE </a:t>
            </a:r>
            <a:fld id="{612A8A00-8983-4023-A14C-762807A6EF9D}" type="slidenum">
              <a:rPr lang="en-US" smtClean="0"/>
              <a:pPr/>
              <a:t>22</a:t>
            </a:fld>
            <a:endParaRPr lang="en-US" dirty="0"/>
          </a:p>
        </p:txBody>
      </p:sp>
      <p:sp>
        <p:nvSpPr>
          <p:cNvPr id="5" name="Header Placeholder 4">
            <a:extLst>
              <a:ext uri="{FF2B5EF4-FFF2-40B4-BE49-F238E27FC236}">
                <a16:creationId xmlns:a16="http://schemas.microsoft.com/office/drawing/2014/main" id="{5B61C137-7AC1-6DA1-F610-90A84AB537E2}"/>
              </a:ext>
            </a:extLst>
          </p:cNvPr>
          <p:cNvSpPr>
            <a:spLocks noGrp="1"/>
          </p:cNvSpPr>
          <p:nvPr>
            <p:ph type="hdr" sz="quarter"/>
          </p:nvPr>
        </p:nvSpPr>
        <p:spPr/>
        <p:txBody>
          <a:bodyPr/>
          <a:lstStyle/>
          <a:p>
            <a:r>
              <a:rPr lang="en-US"/>
              <a:t>2024 CPST Certification Training</a:t>
            </a:r>
            <a:endParaRPr lang="en-US" dirty="0"/>
          </a:p>
        </p:txBody>
      </p:sp>
    </p:spTree>
    <p:extLst>
      <p:ext uri="{BB962C8B-B14F-4D97-AF65-F5344CB8AC3E}">
        <p14:creationId xmlns:p14="http://schemas.microsoft.com/office/powerpoint/2010/main" val="3947140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Best Practices • Air Bags</a:t>
            </a:r>
          </a:p>
          <a:p>
            <a:pPr lvl="4"/>
            <a:r>
              <a:rPr lang="en-US" dirty="0"/>
              <a:t>(IG p238-241)</a:t>
            </a:r>
          </a:p>
          <a:p>
            <a:pPr lvl="6"/>
            <a:r>
              <a:rPr lang="en-US" dirty="0">
                <a:solidFill>
                  <a:schemeClr val="accent1"/>
                </a:solidFill>
              </a:rPr>
              <a:t>-</a:t>
            </a:r>
            <a:r>
              <a:rPr lang="en-US" dirty="0"/>
              <a:t>DO</a:t>
            </a:r>
            <a:r>
              <a:rPr lang="en-US" dirty="0">
                <a:solidFill>
                  <a:schemeClr val="accent1"/>
                </a:solidFill>
              </a:rPr>
              <a:t>-</a:t>
            </a:r>
          </a:p>
          <a:p>
            <a:pPr lvl="4"/>
            <a:r>
              <a:rPr lang="en-US" dirty="0"/>
              <a:t>Use the Technician Guide to review best practices for air bags.</a:t>
            </a:r>
          </a:p>
          <a:p>
            <a:pPr lvl="4"/>
            <a:r>
              <a:rPr lang="en-US" dirty="0"/>
              <a:t>Emphasize the following point: Never install a rear-facing car seat in the front passenger seat in a vehicle with an active or advanced frontal air bag. </a:t>
            </a:r>
          </a:p>
          <a:p>
            <a:pPr lvl="5"/>
            <a:r>
              <a:rPr lang="en-US" dirty="0">
                <a:solidFill>
                  <a:schemeClr val="accent6"/>
                </a:solidFill>
              </a:rPr>
              <a:t>-</a:t>
            </a:r>
            <a:r>
              <a:rPr lang="en-US" dirty="0"/>
              <a:t>ASK</a:t>
            </a:r>
            <a:r>
              <a:rPr lang="en-US" dirty="0">
                <a:solidFill>
                  <a:schemeClr val="accent6"/>
                </a:solidFill>
              </a:rPr>
              <a:t>-</a:t>
            </a:r>
          </a:p>
          <a:p>
            <a:pPr lvl="2"/>
            <a:r>
              <a:rPr lang="en-US" dirty="0"/>
              <a:t>What questions about air bags do you have for me?</a:t>
            </a:r>
          </a:p>
          <a:p>
            <a:pPr lvl="0"/>
            <a:endParaRPr lang="en-US" dirty="0"/>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A0A09F"/>
                </a:solidFill>
                <a:effectLst/>
                <a:uLnTx/>
                <a:uFillTx/>
                <a:latin typeface="Roboto"/>
                <a:ea typeface="+mn-ea"/>
                <a:cs typeface="+mn-cs"/>
              </a:rPr>
              <a:t>2024 CPST Certification Training</a:t>
            </a:r>
            <a:endParaRPr kumimoji="0" lang="en-US" sz="1200" b="1" i="0" u="none" strike="noStrike" kern="1200" cap="none" spc="0" normalizeH="0" baseline="0" noProof="0" dirty="0">
              <a:ln>
                <a:noFill/>
              </a:ln>
              <a:solidFill>
                <a:srgbClr val="A0A09F"/>
              </a:solidFill>
              <a:effectLst/>
              <a:uLnTx/>
              <a:uFillTx/>
              <a:latin typeface="Roboto"/>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A0A09F"/>
                </a:solidFill>
                <a:effectLst/>
                <a:uLnTx/>
                <a:uFillTx/>
                <a:latin typeface="Roboto"/>
                <a:ea typeface="+mn-ea"/>
                <a:cs typeface="+mn-cs"/>
              </a:rPr>
              <a:t>Checkpoint 2 (202502)</a:t>
            </a:r>
            <a:endParaRPr kumimoji="0" lang="en-US" sz="1200" b="1" i="0" u="none" strike="noStrike" kern="1200" cap="none" spc="0" normalizeH="0" baseline="0" noProof="0" dirty="0">
              <a:ln>
                <a:noFill/>
              </a:ln>
              <a:solidFill>
                <a:srgbClr val="A0A09F"/>
              </a:solidFill>
              <a:effectLst/>
              <a:uLnTx/>
              <a:uFillTx/>
              <a:latin typeface="Roboto"/>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A0A09F"/>
                </a:solidFill>
                <a:effectLst/>
                <a:uLnTx/>
                <a:uFillTx/>
                <a:latin typeface="Roboto"/>
                <a:ea typeface="+mn-ea"/>
                <a:cs typeface="+mn-cs"/>
              </a:rPr>
              <a:t>PAGE </a:t>
            </a:r>
            <a:fld id="{612A8A00-8983-4023-A14C-762807A6EF9D}" type="slidenum">
              <a:rPr kumimoji="0" lang="en-US" sz="1200" b="1" i="0" u="none" strike="noStrike" kern="1200" cap="none" spc="0" normalizeH="0" baseline="0" noProof="0" smtClean="0">
                <a:ln>
                  <a:noFill/>
                </a:ln>
                <a:solidFill>
                  <a:srgbClr val="A0A09F"/>
                </a:solidFill>
                <a:effectLst/>
                <a:uLnTx/>
                <a:uFillTx/>
                <a:latin typeface="Robo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1" i="0" u="none" strike="noStrike" kern="1200" cap="none" spc="0" normalizeH="0" baseline="0" noProof="0" dirty="0">
              <a:ln>
                <a:noFill/>
              </a:ln>
              <a:solidFill>
                <a:srgbClr val="A0A09F"/>
              </a:solidFill>
              <a:effectLst/>
              <a:uLnTx/>
              <a:uFillTx/>
              <a:latin typeface="Roboto"/>
              <a:ea typeface="+mn-ea"/>
              <a:cs typeface="+mn-cs"/>
            </a:endParaRPr>
          </a:p>
        </p:txBody>
      </p:sp>
      <p:sp>
        <p:nvSpPr>
          <p:cNvPr id="7" name="Rectangle 6">
            <a:extLst>
              <a:ext uri="{FF2B5EF4-FFF2-40B4-BE49-F238E27FC236}">
                <a16:creationId xmlns:a16="http://schemas.microsoft.com/office/drawing/2014/main" id="{EBBEE789-4BBF-6283-5E48-F3296BFBED67}"/>
              </a:ext>
            </a:extLst>
          </p:cNvPr>
          <p:cNvSpPr/>
          <p:nvPr/>
        </p:nvSpPr>
        <p:spPr>
          <a:xfrm>
            <a:off x="4487779" y="557378"/>
            <a:ext cx="1215189" cy="1738312"/>
          </a:xfrm>
          <a:prstGeom prst="rect">
            <a:avLst/>
          </a:prstGeom>
          <a:solidFill>
            <a:schemeClr val="accent5">
              <a:lumMod val="20000"/>
              <a:lumOff val="80000"/>
            </a:schemeClr>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54D77"/>
                </a:solidFill>
                <a:effectLst/>
                <a:uLnTx/>
                <a:uFillTx/>
                <a:latin typeface="Roboto"/>
                <a:ea typeface="+mn-ea"/>
                <a:cs typeface="+mn-cs"/>
              </a:rPr>
              <a:t>80, 81</a:t>
            </a:r>
          </a:p>
        </p:txBody>
      </p:sp>
      <p:sp>
        <p:nvSpPr>
          <p:cNvPr id="8" name="Arrow: Pentagon 7">
            <a:extLst>
              <a:ext uri="{FF2B5EF4-FFF2-40B4-BE49-F238E27FC236}">
                <a16:creationId xmlns:a16="http://schemas.microsoft.com/office/drawing/2014/main" id="{3A3EF3DE-709C-3423-94D9-1918F78D7FA0}"/>
              </a:ext>
            </a:extLst>
          </p:cNvPr>
          <p:cNvSpPr/>
          <p:nvPr/>
        </p:nvSpPr>
        <p:spPr>
          <a:xfrm>
            <a:off x="4126832" y="557378"/>
            <a:ext cx="457200" cy="357020"/>
          </a:xfrm>
          <a:prstGeom prst="homePlate">
            <a:avLst>
              <a:gd name="adj" fmla="val 1293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Roboto"/>
                <a:ea typeface="+mn-ea"/>
                <a:cs typeface="+mn-cs"/>
              </a:rPr>
              <a:t>TG</a:t>
            </a:r>
          </a:p>
        </p:txBody>
      </p:sp>
    </p:spTree>
    <p:extLst>
      <p:ext uri="{BB962C8B-B14F-4D97-AF65-F5344CB8AC3E}">
        <p14:creationId xmlns:p14="http://schemas.microsoft.com/office/powerpoint/2010/main" val="1811098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Vehicle Parts</a:t>
            </a:r>
          </a:p>
          <a:p>
            <a:pPr lvl="4"/>
            <a:r>
              <a:rPr lang="en-US" dirty="0"/>
              <a:t>(IG p260-261)</a:t>
            </a:r>
          </a:p>
          <a:p>
            <a:pPr lvl="5"/>
            <a:r>
              <a:rPr lang="en-US" dirty="0">
                <a:solidFill>
                  <a:schemeClr val="accent6"/>
                </a:solidFill>
              </a:rPr>
              <a:t>-</a:t>
            </a:r>
            <a:r>
              <a:rPr lang="en-US" dirty="0"/>
              <a:t>ASK</a:t>
            </a:r>
            <a:r>
              <a:rPr lang="en-US" dirty="0">
                <a:solidFill>
                  <a:schemeClr val="accent6"/>
                </a:solidFill>
              </a:rPr>
              <a:t>-</a:t>
            </a:r>
          </a:p>
          <a:p>
            <a:pPr lvl="2"/>
            <a:r>
              <a:rPr lang="en-US" dirty="0"/>
              <a:t>Was it easy or difficult to locate the lower anchors and tether anchors in your vehicle?</a:t>
            </a:r>
          </a:p>
          <a:p>
            <a:pPr lvl="6"/>
            <a:r>
              <a:rPr lang="en-US" dirty="0">
                <a:solidFill>
                  <a:schemeClr val="accent1"/>
                </a:solidFill>
              </a:rPr>
              <a:t>-</a:t>
            </a:r>
            <a:r>
              <a:rPr lang="en-US" dirty="0"/>
              <a:t>DO</a:t>
            </a:r>
            <a:r>
              <a:rPr lang="en-US" dirty="0">
                <a:solidFill>
                  <a:schemeClr val="accent1"/>
                </a:solidFill>
              </a:rPr>
              <a:t>-</a:t>
            </a:r>
          </a:p>
          <a:p>
            <a:pPr lvl="4"/>
            <a:r>
              <a:rPr lang="en-US" dirty="0"/>
              <a:t>Facilitate a brief discussion based on the student responses. </a:t>
            </a:r>
          </a:p>
          <a:p>
            <a:pPr lvl="4"/>
            <a:r>
              <a:rPr lang="en-US" dirty="0"/>
              <a:t>Remind the students that they can review the video demonstrations on lower anchors and tether anchors in the online learning. </a:t>
            </a: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A0A09F"/>
                </a:solidFill>
                <a:effectLst/>
                <a:uLnTx/>
                <a:uFillTx/>
                <a:latin typeface="Roboto"/>
                <a:ea typeface="+mn-ea"/>
                <a:cs typeface="+mn-cs"/>
              </a:rPr>
              <a:t>2024 CPST Certification Training</a:t>
            </a:r>
            <a:endParaRPr kumimoji="0" lang="en-US" sz="1200" b="1" i="0" u="none" strike="noStrike" kern="1200" cap="none" spc="0" normalizeH="0" baseline="0" noProof="0" dirty="0">
              <a:ln>
                <a:noFill/>
              </a:ln>
              <a:solidFill>
                <a:srgbClr val="A0A09F"/>
              </a:solidFill>
              <a:effectLst/>
              <a:uLnTx/>
              <a:uFillTx/>
              <a:latin typeface="Roboto"/>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A0A09F"/>
                </a:solidFill>
                <a:effectLst/>
                <a:uLnTx/>
                <a:uFillTx/>
                <a:latin typeface="Roboto"/>
                <a:ea typeface="+mn-ea"/>
                <a:cs typeface="+mn-cs"/>
              </a:rPr>
              <a:t>Checkpoint 2 (202502)</a:t>
            </a:r>
            <a:endParaRPr kumimoji="0" lang="en-US" sz="1200" b="1" i="0" u="none" strike="noStrike" kern="1200" cap="none" spc="0" normalizeH="0" baseline="0" noProof="0" dirty="0">
              <a:ln>
                <a:noFill/>
              </a:ln>
              <a:solidFill>
                <a:srgbClr val="A0A09F"/>
              </a:solidFill>
              <a:effectLst/>
              <a:uLnTx/>
              <a:uFillTx/>
              <a:latin typeface="Roboto"/>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A0A09F"/>
                </a:solidFill>
                <a:effectLst/>
                <a:uLnTx/>
                <a:uFillTx/>
                <a:latin typeface="Roboto"/>
                <a:ea typeface="+mn-ea"/>
                <a:cs typeface="+mn-cs"/>
              </a:rPr>
              <a:t>PAGE </a:t>
            </a:r>
            <a:fld id="{612A8A00-8983-4023-A14C-762807A6EF9D}" type="slidenum">
              <a:rPr kumimoji="0" lang="en-US" sz="1200" b="1" i="0" u="none" strike="noStrike" kern="1200" cap="none" spc="0" normalizeH="0" baseline="0" noProof="0" smtClean="0">
                <a:ln>
                  <a:noFill/>
                </a:ln>
                <a:solidFill>
                  <a:srgbClr val="A0A09F"/>
                </a:solidFill>
                <a:effectLst/>
                <a:uLnTx/>
                <a:uFillTx/>
                <a:latin typeface="Robo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1" i="0" u="none" strike="noStrike" kern="1200" cap="none" spc="0" normalizeH="0" baseline="0" noProof="0" dirty="0">
              <a:ln>
                <a:noFill/>
              </a:ln>
              <a:solidFill>
                <a:srgbClr val="A0A09F"/>
              </a:solidFill>
              <a:effectLst/>
              <a:uLnTx/>
              <a:uFillTx/>
              <a:latin typeface="Roboto"/>
              <a:ea typeface="+mn-ea"/>
              <a:cs typeface="+mn-cs"/>
            </a:endParaRPr>
          </a:p>
        </p:txBody>
      </p:sp>
      <p:sp>
        <p:nvSpPr>
          <p:cNvPr id="7" name="Rectangle 6">
            <a:extLst>
              <a:ext uri="{FF2B5EF4-FFF2-40B4-BE49-F238E27FC236}">
                <a16:creationId xmlns:a16="http://schemas.microsoft.com/office/drawing/2014/main" id="{A349AEFC-ECFB-54EB-C428-5CAE293A5A37}"/>
              </a:ext>
            </a:extLst>
          </p:cNvPr>
          <p:cNvSpPr/>
          <p:nvPr/>
        </p:nvSpPr>
        <p:spPr>
          <a:xfrm>
            <a:off x="4487779" y="557378"/>
            <a:ext cx="1215189" cy="1738312"/>
          </a:xfrm>
          <a:prstGeom prst="rect">
            <a:avLst/>
          </a:prstGeom>
          <a:solidFill>
            <a:schemeClr val="accent5">
              <a:lumMod val="20000"/>
              <a:lumOff val="80000"/>
            </a:schemeClr>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54D77"/>
                </a:solidFill>
                <a:effectLst/>
                <a:uLnTx/>
                <a:uFillTx/>
                <a:latin typeface="Roboto"/>
                <a:ea typeface="+mn-ea"/>
                <a:cs typeface="+mn-cs"/>
              </a:rPr>
              <a:t>88</a:t>
            </a:r>
          </a:p>
        </p:txBody>
      </p:sp>
      <p:sp>
        <p:nvSpPr>
          <p:cNvPr id="8" name="Arrow: Pentagon 7">
            <a:extLst>
              <a:ext uri="{FF2B5EF4-FFF2-40B4-BE49-F238E27FC236}">
                <a16:creationId xmlns:a16="http://schemas.microsoft.com/office/drawing/2014/main" id="{D18EA504-CB57-DAB3-4515-6C23E6352DC0}"/>
              </a:ext>
            </a:extLst>
          </p:cNvPr>
          <p:cNvSpPr/>
          <p:nvPr/>
        </p:nvSpPr>
        <p:spPr>
          <a:xfrm>
            <a:off x="4126832" y="557378"/>
            <a:ext cx="457200" cy="357020"/>
          </a:xfrm>
          <a:prstGeom prst="homePlate">
            <a:avLst>
              <a:gd name="adj" fmla="val 1293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Roboto"/>
                <a:ea typeface="+mn-ea"/>
                <a:cs typeface="+mn-cs"/>
              </a:rPr>
              <a:t>TG</a:t>
            </a:r>
          </a:p>
        </p:txBody>
      </p:sp>
      <p:sp>
        <p:nvSpPr>
          <p:cNvPr id="9" name="Rectangle 8">
            <a:extLst>
              <a:ext uri="{FF2B5EF4-FFF2-40B4-BE49-F238E27FC236}">
                <a16:creationId xmlns:a16="http://schemas.microsoft.com/office/drawing/2014/main" id="{ABBCA3D4-DA0B-0DC8-F3F8-A7F79E959C0D}"/>
              </a:ext>
            </a:extLst>
          </p:cNvPr>
          <p:cNvSpPr/>
          <p:nvPr/>
        </p:nvSpPr>
        <p:spPr>
          <a:xfrm>
            <a:off x="4593136" y="735887"/>
            <a:ext cx="1010652" cy="833421"/>
          </a:xfrm>
          <a:prstGeom prst="rect">
            <a:avLst/>
          </a:prstGeom>
          <a:solidFill>
            <a:schemeClr val="bg1"/>
          </a:solidFill>
          <a:ln>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Tree>
    <p:extLst>
      <p:ext uri="{BB962C8B-B14F-4D97-AF65-F5344CB8AC3E}">
        <p14:creationId xmlns:p14="http://schemas.microsoft.com/office/powerpoint/2010/main" val="1599908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Educating Caregivers about Lower Anchors and Tethers</a:t>
            </a:r>
          </a:p>
          <a:p>
            <a:pPr lvl="4"/>
            <a:r>
              <a:rPr lang="en-US" dirty="0"/>
              <a:t>(IG p348-351)</a:t>
            </a:r>
          </a:p>
          <a:p>
            <a:pPr lvl="6"/>
            <a:r>
              <a:rPr lang="en-US" dirty="0">
                <a:solidFill>
                  <a:schemeClr val="accent1"/>
                </a:solidFill>
              </a:rPr>
              <a:t>-</a:t>
            </a:r>
            <a:r>
              <a:rPr lang="en-US" dirty="0"/>
              <a:t>DO</a:t>
            </a:r>
            <a:r>
              <a:rPr lang="en-US" dirty="0">
                <a:solidFill>
                  <a:schemeClr val="accent1"/>
                </a:solidFill>
              </a:rPr>
              <a:t>- </a:t>
            </a:r>
          </a:p>
          <a:p>
            <a:pPr lvl="4"/>
            <a:r>
              <a:rPr lang="en-US" dirty="0"/>
              <a:t>Use the Technician Guide to review the reminders for educating caregivers about lower anchors and tethers.</a:t>
            </a:r>
          </a:p>
          <a:p>
            <a:pPr lvl="4"/>
            <a:r>
              <a:rPr lang="en-US" dirty="0"/>
              <a:t>Encourage students to ask questions as this a foundational module in the training. </a:t>
            </a:r>
          </a:p>
          <a:p>
            <a:pPr lvl="5"/>
            <a:r>
              <a:rPr lang="en-US" dirty="0">
                <a:solidFill>
                  <a:schemeClr val="accent6"/>
                </a:solidFill>
              </a:rPr>
              <a:t>-</a:t>
            </a:r>
            <a:r>
              <a:rPr lang="en-US" dirty="0"/>
              <a:t>ASK</a:t>
            </a:r>
            <a:r>
              <a:rPr lang="en-US" dirty="0">
                <a:solidFill>
                  <a:schemeClr val="accent6"/>
                </a:solidFill>
              </a:rPr>
              <a:t>-</a:t>
            </a:r>
          </a:p>
          <a:p>
            <a:pPr lvl="2"/>
            <a:r>
              <a:rPr lang="en-US" dirty="0"/>
              <a:t>What questions do you have for me about lower anchors and tethers?</a:t>
            </a:r>
          </a:p>
        </p:txBody>
      </p:sp>
      <p:sp>
        <p:nvSpPr>
          <p:cNvPr id="4" name="Header Placeholder 3"/>
          <p:cNvSpPr>
            <a:spLocks noGrp="1"/>
          </p:cNvSpPr>
          <p:nvPr>
            <p:ph type="hdr" sz="quarter"/>
          </p:nvPr>
        </p:nvSpPr>
        <p:spPr/>
        <p:txBody>
          <a:bodyPr/>
          <a:lstStyle/>
          <a:p>
            <a:r>
              <a:rPr lang="en-US"/>
              <a:t>2024 CPST Certification Training</a:t>
            </a:r>
            <a:endParaRPr lang="en-US" dirty="0"/>
          </a:p>
        </p:txBody>
      </p:sp>
      <p:sp>
        <p:nvSpPr>
          <p:cNvPr id="5" name="Footer Placeholder 4"/>
          <p:cNvSpPr>
            <a:spLocks noGrp="1"/>
          </p:cNvSpPr>
          <p:nvPr>
            <p:ph type="ftr" sz="quarter" idx="4"/>
          </p:nvPr>
        </p:nvSpPr>
        <p:spPr/>
        <p:txBody>
          <a:bodyPr/>
          <a:lstStyle/>
          <a:p>
            <a:r>
              <a:rPr lang="en-US"/>
              <a:t>Checkpoint 2 (202502)</a:t>
            </a:r>
            <a:endParaRPr lang="en-US" dirty="0"/>
          </a:p>
        </p:txBody>
      </p:sp>
      <p:sp>
        <p:nvSpPr>
          <p:cNvPr id="6" name="Slide Number Placeholder 5"/>
          <p:cNvSpPr>
            <a:spLocks noGrp="1"/>
          </p:cNvSpPr>
          <p:nvPr>
            <p:ph type="sldNum" sz="quarter" idx="5"/>
          </p:nvPr>
        </p:nvSpPr>
        <p:spPr/>
        <p:txBody>
          <a:bodyPr/>
          <a:lstStyle/>
          <a:p>
            <a:r>
              <a:rPr lang="en-US"/>
              <a:t>PAGE </a:t>
            </a:r>
            <a:fld id="{612A8A00-8983-4023-A14C-762807A6EF9D}" type="slidenum">
              <a:rPr lang="en-US" smtClean="0"/>
              <a:pPr/>
              <a:t>5</a:t>
            </a:fld>
            <a:endParaRPr lang="en-US" dirty="0"/>
          </a:p>
        </p:txBody>
      </p:sp>
      <p:sp>
        <p:nvSpPr>
          <p:cNvPr id="7" name="Rectangle 6">
            <a:extLst>
              <a:ext uri="{FF2B5EF4-FFF2-40B4-BE49-F238E27FC236}">
                <a16:creationId xmlns:a16="http://schemas.microsoft.com/office/drawing/2014/main" id="{7D8B69D6-889D-C337-8C6A-8295DEA9FAFB}"/>
              </a:ext>
            </a:extLst>
          </p:cNvPr>
          <p:cNvSpPr/>
          <p:nvPr/>
        </p:nvSpPr>
        <p:spPr>
          <a:xfrm>
            <a:off x="4487779" y="557378"/>
            <a:ext cx="1215189" cy="1738312"/>
          </a:xfrm>
          <a:prstGeom prst="rect">
            <a:avLst/>
          </a:prstGeom>
          <a:solidFill>
            <a:schemeClr val="accent5">
              <a:lumMod val="20000"/>
              <a:lumOff val="80000"/>
            </a:schemeClr>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r>
              <a:rPr lang="en-US" b="1" dirty="0">
                <a:solidFill>
                  <a:schemeClr val="accent3"/>
                </a:solidFill>
              </a:rPr>
              <a:t>119, 120</a:t>
            </a:r>
          </a:p>
        </p:txBody>
      </p:sp>
      <p:sp>
        <p:nvSpPr>
          <p:cNvPr id="8" name="Arrow: Pentagon 7">
            <a:extLst>
              <a:ext uri="{FF2B5EF4-FFF2-40B4-BE49-F238E27FC236}">
                <a16:creationId xmlns:a16="http://schemas.microsoft.com/office/drawing/2014/main" id="{790969B9-F990-6F7D-FC0B-29AA696B8DBA}"/>
              </a:ext>
            </a:extLst>
          </p:cNvPr>
          <p:cNvSpPr/>
          <p:nvPr/>
        </p:nvSpPr>
        <p:spPr>
          <a:xfrm>
            <a:off x="4126832" y="557378"/>
            <a:ext cx="457200" cy="357020"/>
          </a:xfrm>
          <a:prstGeom prst="homePlate">
            <a:avLst>
              <a:gd name="adj" fmla="val 1293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t>TG</a:t>
            </a:r>
          </a:p>
        </p:txBody>
      </p:sp>
    </p:spTree>
    <p:extLst>
      <p:ext uri="{BB962C8B-B14F-4D97-AF65-F5344CB8AC3E}">
        <p14:creationId xmlns:p14="http://schemas.microsoft.com/office/powerpoint/2010/main" val="1459809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 • Practice • Educate: Lower Anchor and Tether Use Weight Limits</a:t>
            </a:r>
          </a:p>
          <a:p>
            <a:pPr lvl="4"/>
            <a:r>
              <a:rPr lang="en-US" dirty="0"/>
              <a:t>(IG p332-333)</a:t>
            </a:r>
          </a:p>
          <a:p>
            <a:pPr lvl="6"/>
            <a:r>
              <a:rPr lang="en-US" dirty="0">
                <a:solidFill>
                  <a:schemeClr val="accent1"/>
                </a:solidFill>
              </a:rPr>
              <a:t>-</a:t>
            </a:r>
            <a:r>
              <a:rPr lang="en-US" dirty="0"/>
              <a:t>DO</a:t>
            </a:r>
            <a:r>
              <a:rPr lang="en-US" dirty="0">
                <a:solidFill>
                  <a:schemeClr val="accent1"/>
                </a:solidFill>
              </a:rPr>
              <a:t>-</a:t>
            </a:r>
          </a:p>
          <a:p>
            <a:pPr lvl="4"/>
            <a:r>
              <a:rPr lang="en-US" dirty="0"/>
              <a:t>Conduct the Learn • Practice • Educate activity, ensuring that everyone has the opportunity to contribute.</a:t>
            </a: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A0A09F"/>
                </a:solidFill>
                <a:effectLst/>
                <a:uLnTx/>
                <a:uFillTx/>
                <a:latin typeface="Roboto"/>
                <a:ea typeface="+mn-ea"/>
                <a:cs typeface="+mn-cs"/>
              </a:rPr>
              <a:t>2024 CPST Certification Training</a:t>
            </a:r>
            <a:endParaRPr kumimoji="0" lang="en-US" sz="1200" b="1" i="0" u="none" strike="noStrike" kern="1200" cap="none" spc="0" normalizeH="0" baseline="0" noProof="0" dirty="0">
              <a:ln>
                <a:noFill/>
              </a:ln>
              <a:solidFill>
                <a:srgbClr val="A0A09F"/>
              </a:solidFill>
              <a:effectLst/>
              <a:uLnTx/>
              <a:uFillTx/>
              <a:latin typeface="Roboto"/>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A0A09F"/>
                </a:solidFill>
                <a:effectLst/>
                <a:uLnTx/>
                <a:uFillTx/>
                <a:latin typeface="Roboto"/>
                <a:ea typeface="+mn-ea"/>
                <a:cs typeface="+mn-cs"/>
              </a:rPr>
              <a:t>Checkpoint 2 (202502)</a:t>
            </a:r>
            <a:endParaRPr kumimoji="0" lang="en-US" sz="1200" b="1" i="0" u="none" strike="noStrike" kern="1200" cap="none" spc="0" normalizeH="0" baseline="0" noProof="0" dirty="0">
              <a:ln>
                <a:noFill/>
              </a:ln>
              <a:solidFill>
                <a:srgbClr val="A0A09F"/>
              </a:solidFill>
              <a:effectLst/>
              <a:uLnTx/>
              <a:uFillTx/>
              <a:latin typeface="Roboto"/>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A0A09F"/>
                </a:solidFill>
                <a:effectLst/>
                <a:uLnTx/>
                <a:uFillTx/>
                <a:latin typeface="Roboto"/>
                <a:ea typeface="+mn-ea"/>
                <a:cs typeface="+mn-cs"/>
              </a:rPr>
              <a:t>PAGE </a:t>
            </a:r>
            <a:fld id="{612A8A00-8983-4023-A14C-762807A6EF9D}" type="slidenum">
              <a:rPr kumimoji="0" lang="en-US" sz="1200" b="1" i="0" u="none" strike="noStrike" kern="1200" cap="none" spc="0" normalizeH="0" baseline="0" noProof="0" smtClean="0">
                <a:ln>
                  <a:noFill/>
                </a:ln>
                <a:solidFill>
                  <a:srgbClr val="A0A09F"/>
                </a:solidFill>
                <a:effectLst/>
                <a:uLnTx/>
                <a:uFillTx/>
                <a:latin typeface="Robo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1" i="0" u="none" strike="noStrike" kern="1200" cap="none" spc="0" normalizeH="0" baseline="0" noProof="0" dirty="0">
              <a:ln>
                <a:noFill/>
              </a:ln>
              <a:solidFill>
                <a:srgbClr val="A0A09F"/>
              </a:solidFill>
              <a:effectLst/>
              <a:uLnTx/>
              <a:uFillTx/>
              <a:latin typeface="Roboto"/>
              <a:ea typeface="+mn-ea"/>
              <a:cs typeface="+mn-cs"/>
            </a:endParaRPr>
          </a:p>
        </p:txBody>
      </p:sp>
      <p:sp>
        <p:nvSpPr>
          <p:cNvPr id="7" name="Rectangle 6">
            <a:extLst>
              <a:ext uri="{FF2B5EF4-FFF2-40B4-BE49-F238E27FC236}">
                <a16:creationId xmlns:a16="http://schemas.microsoft.com/office/drawing/2014/main" id="{E87F518F-7D79-1A95-71FC-2DEDB10A37BD}"/>
              </a:ext>
            </a:extLst>
          </p:cNvPr>
          <p:cNvSpPr/>
          <p:nvPr/>
        </p:nvSpPr>
        <p:spPr>
          <a:xfrm>
            <a:off x="4487779" y="557378"/>
            <a:ext cx="1215189" cy="1738312"/>
          </a:xfrm>
          <a:prstGeom prst="rect">
            <a:avLst/>
          </a:prstGeom>
          <a:solidFill>
            <a:schemeClr val="accent5">
              <a:lumMod val="20000"/>
              <a:lumOff val="80000"/>
            </a:schemeClr>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54D77"/>
                </a:solidFill>
                <a:effectLst/>
                <a:uLnTx/>
                <a:uFillTx/>
                <a:latin typeface="Roboto"/>
                <a:ea typeface="+mn-ea"/>
                <a:cs typeface="+mn-cs"/>
              </a:rPr>
              <a:t>113</a:t>
            </a:r>
          </a:p>
        </p:txBody>
      </p:sp>
      <p:sp>
        <p:nvSpPr>
          <p:cNvPr id="8" name="Arrow: Pentagon 7">
            <a:extLst>
              <a:ext uri="{FF2B5EF4-FFF2-40B4-BE49-F238E27FC236}">
                <a16:creationId xmlns:a16="http://schemas.microsoft.com/office/drawing/2014/main" id="{8CD61CA0-209B-35CD-99E0-717FFD115AA4}"/>
              </a:ext>
            </a:extLst>
          </p:cNvPr>
          <p:cNvSpPr/>
          <p:nvPr/>
        </p:nvSpPr>
        <p:spPr>
          <a:xfrm>
            <a:off x="4126832" y="557378"/>
            <a:ext cx="457200" cy="357020"/>
          </a:xfrm>
          <a:prstGeom prst="homePlate">
            <a:avLst>
              <a:gd name="adj" fmla="val 1293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Roboto"/>
                <a:ea typeface="+mn-ea"/>
                <a:cs typeface="+mn-cs"/>
              </a:rPr>
              <a:t>TG</a:t>
            </a:r>
          </a:p>
        </p:txBody>
      </p:sp>
      <p:sp>
        <p:nvSpPr>
          <p:cNvPr id="9" name="Rectangle 8">
            <a:extLst>
              <a:ext uri="{FF2B5EF4-FFF2-40B4-BE49-F238E27FC236}">
                <a16:creationId xmlns:a16="http://schemas.microsoft.com/office/drawing/2014/main" id="{D6B4DB61-2936-056B-7B37-C4F011D81DD5}"/>
              </a:ext>
            </a:extLst>
          </p:cNvPr>
          <p:cNvSpPr/>
          <p:nvPr/>
        </p:nvSpPr>
        <p:spPr>
          <a:xfrm>
            <a:off x="4584032" y="1533564"/>
            <a:ext cx="1010652" cy="357020"/>
          </a:xfrm>
          <a:prstGeom prst="rect">
            <a:avLst/>
          </a:prstGeom>
          <a:solidFill>
            <a:schemeClr val="bg1"/>
          </a:solidFill>
          <a:ln>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Tree>
    <p:extLst>
      <p:ext uri="{BB962C8B-B14F-4D97-AF65-F5344CB8AC3E}">
        <p14:creationId xmlns:p14="http://schemas.microsoft.com/office/powerpoint/2010/main" val="3181196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NHTSA Best Practice Recommendations</a:t>
            </a:r>
          </a:p>
          <a:p>
            <a:pPr lvl="4"/>
            <a:r>
              <a:rPr lang="en-US" dirty="0"/>
              <a:t>(IG p390-399)</a:t>
            </a:r>
          </a:p>
          <a:p>
            <a:pPr lvl="6"/>
            <a:r>
              <a:rPr lang="en-US" dirty="0">
                <a:solidFill>
                  <a:schemeClr val="accent1"/>
                </a:solidFill>
              </a:rPr>
              <a:t>-</a:t>
            </a:r>
            <a:r>
              <a:rPr lang="en-US" dirty="0"/>
              <a:t>DO</a:t>
            </a:r>
            <a:r>
              <a:rPr lang="en-US" dirty="0">
                <a:solidFill>
                  <a:schemeClr val="accent1"/>
                </a:solidFill>
              </a:rPr>
              <a:t>-</a:t>
            </a:r>
            <a:endParaRPr lang="en-US" dirty="0"/>
          </a:p>
          <a:p>
            <a:pPr lvl="4"/>
            <a:r>
              <a:rPr lang="en-US" dirty="0"/>
              <a:t>Review how to read the NHTSA best practice recommendations chart including the overlapping bars on the age grid.</a:t>
            </a:r>
          </a:p>
          <a:p>
            <a:pPr lvl="4"/>
            <a:r>
              <a:rPr lang="en-US" dirty="0"/>
              <a:t>Remind students that this chart is available for download in the curriculum resources at cpsboard.org/curriculum-resources.</a:t>
            </a:r>
          </a:p>
          <a:p>
            <a:pPr lvl="4"/>
            <a:r>
              <a:rPr lang="en-US" dirty="0"/>
              <a:t>Review the applicable state/territory child passenger safety and seat belt laws available in the Governors Highway Safety Association’s State Law listing at ghsa.org/state-laws. </a:t>
            </a: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A0A09F"/>
                </a:solidFill>
                <a:effectLst/>
                <a:uLnTx/>
                <a:uFillTx/>
                <a:latin typeface="Roboto"/>
                <a:ea typeface="+mn-ea"/>
                <a:cs typeface="+mn-cs"/>
              </a:rPr>
              <a:t>2024 CPST Certification Training</a:t>
            </a:r>
            <a:endParaRPr kumimoji="0" lang="en-US" sz="1200" b="1" i="0" u="none" strike="noStrike" kern="1200" cap="none" spc="0" normalizeH="0" baseline="0" noProof="0" dirty="0">
              <a:ln>
                <a:noFill/>
              </a:ln>
              <a:solidFill>
                <a:srgbClr val="A0A09F"/>
              </a:solidFill>
              <a:effectLst/>
              <a:uLnTx/>
              <a:uFillTx/>
              <a:latin typeface="Roboto"/>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A0A09F"/>
                </a:solidFill>
                <a:effectLst/>
                <a:uLnTx/>
                <a:uFillTx/>
                <a:latin typeface="Roboto"/>
                <a:ea typeface="+mn-ea"/>
                <a:cs typeface="+mn-cs"/>
              </a:rPr>
              <a:t>Checkpoint 2 (202502)</a:t>
            </a:r>
            <a:endParaRPr kumimoji="0" lang="en-US" sz="1200" b="1" i="0" u="none" strike="noStrike" kern="1200" cap="none" spc="0" normalizeH="0" baseline="0" noProof="0" dirty="0">
              <a:ln>
                <a:noFill/>
              </a:ln>
              <a:solidFill>
                <a:srgbClr val="A0A09F"/>
              </a:solidFill>
              <a:effectLst/>
              <a:uLnTx/>
              <a:uFillTx/>
              <a:latin typeface="Roboto"/>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A0A09F"/>
                </a:solidFill>
                <a:effectLst/>
                <a:uLnTx/>
                <a:uFillTx/>
                <a:latin typeface="Roboto"/>
                <a:ea typeface="+mn-ea"/>
                <a:cs typeface="+mn-cs"/>
              </a:rPr>
              <a:t>PAGE </a:t>
            </a:r>
            <a:fld id="{612A8A00-8983-4023-A14C-762807A6EF9D}" type="slidenum">
              <a:rPr kumimoji="0" lang="en-US" sz="1200" b="1" i="0" u="none" strike="noStrike" kern="1200" cap="none" spc="0" normalizeH="0" baseline="0" noProof="0" smtClean="0">
                <a:ln>
                  <a:noFill/>
                </a:ln>
                <a:solidFill>
                  <a:srgbClr val="A0A09F"/>
                </a:solidFill>
                <a:effectLst/>
                <a:uLnTx/>
                <a:uFillTx/>
                <a:latin typeface="Robo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1" i="0" u="none" strike="noStrike" kern="1200" cap="none" spc="0" normalizeH="0" baseline="0" noProof="0" dirty="0">
              <a:ln>
                <a:noFill/>
              </a:ln>
              <a:solidFill>
                <a:srgbClr val="A0A09F"/>
              </a:solidFill>
              <a:effectLst/>
              <a:uLnTx/>
              <a:uFillTx/>
              <a:latin typeface="Roboto"/>
              <a:ea typeface="+mn-ea"/>
              <a:cs typeface="+mn-cs"/>
            </a:endParaRPr>
          </a:p>
        </p:txBody>
      </p:sp>
      <p:sp>
        <p:nvSpPr>
          <p:cNvPr id="7" name="Rectangle 6">
            <a:extLst>
              <a:ext uri="{FF2B5EF4-FFF2-40B4-BE49-F238E27FC236}">
                <a16:creationId xmlns:a16="http://schemas.microsoft.com/office/drawing/2014/main" id="{A640DEEA-11D4-0892-69F2-600B8CACABBF}"/>
              </a:ext>
            </a:extLst>
          </p:cNvPr>
          <p:cNvSpPr/>
          <p:nvPr/>
        </p:nvSpPr>
        <p:spPr>
          <a:xfrm>
            <a:off x="4487779" y="557378"/>
            <a:ext cx="1215189" cy="1738312"/>
          </a:xfrm>
          <a:prstGeom prst="rect">
            <a:avLst/>
          </a:prstGeom>
          <a:solidFill>
            <a:schemeClr val="accent5">
              <a:lumMod val="20000"/>
              <a:lumOff val="80000"/>
            </a:schemeClr>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54D77"/>
                </a:solidFill>
                <a:effectLst/>
                <a:uLnTx/>
                <a:uFillTx/>
                <a:latin typeface="Roboto"/>
                <a:ea typeface="+mn-ea"/>
                <a:cs typeface="+mn-cs"/>
              </a:rPr>
              <a:t>137</a:t>
            </a:r>
          </a:p>
        </p:txBody>
      </p:sp>
      <p:sp>
        <p:nvSpPr>
          <p:cNvPr id="8" name="Arrow: Pentagon 7">
            <a:extLst>
              <a:ext uri="{FF2B5EF4-FFF2-40B4-BE49-F238E27FC236}">
                <a16:creationId xmlns:a16="http://schemas.microsoft.com/office/drawing/2014/main" id="{E3AE7A63-2AE6-9F20-EF68-DA743C90D175}"/>
              </a:ext>
            </a:extLst>
          </p:cNvPr>
          <p:cNvSpPr/>
          <p:nvPr/>
        </p:nvSpPr>
        <p:spPr>
          <a:xfrm>
            <a:off x="4126832" y="557378"/>
            <a:ext cx="457200" cy="357020"/>
          </a:xfrm>
          <a:prstGeom prst="homePlate">
            <a:avLst>
              <a:gd name="adj" fmla="val 1293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Roboto"/>
                <a:ea typeface="+mn-ea"/>
                <a:cs typeface="+mn-cs"/>
              </a:rPr>
              <a:t>TG</a:t>
            </a:r>
          </a:p>
        </p:txBody>
      </p:sp>
      <p:sp>
        <p:nvSpPr>
          <p:cNvPr id="9" name="Rectangle 8">
            <a:extLst>
              <a:ext uri="{FF2B5EF4-FFF2-40B4-BE49-F238E27FC236}">
                <a16:creationId xmlns:a16="http://schemas.microsoft.com/office/drawing/2014/main" id="{EFA86F7A-4B43-25C6-14D9-26E2AFD7D512}"/>
              </a:ext>
            </a:extLst>
          </p:cNvPr>
          <p:cNvSpPr/>
          <p:nvPr/>
        </p:nvSpPr>
        <p:spPr>
          <a:xfrm>
            <a:off x="4590047" y="753898"/>
            <a:ext cx="1010652" cy="753626"/>
          </a:xfrm>
          <a:prstGeom prst="rect">
            <a:avLst/>
          </a:prstGeom>
          <a:solidFill>
            <a:schemeClr val="bg1"/>
          </a:solidFill>
          <a:ln>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Tree>
    <p:extLst>
      <p:ext uri="{BB962C8B-B14F-4D97-AF65-F5344CB8AC3E}">
        <p14:creationId xmlns:p14="http://schemas.microsoft.com/office/powerpoint/2010/main" val="4017369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Form Check</a:t>
            </a:r>
          </a:p>
          <a:p>
            <a:pPr lvl="5"/>
            <a:r>
              <a:rPr lang="en-US" dirty="0">
                <a:solidFill>
                  <a:schemeClr val="accent6"/>
                </a:solidFill>
              </a:rPr>
              <a:t>-</a:t>
            </a:r>
            <a:r>
              <a:rPr lang="en-US" dirty="0"/>
              <a:t>Say</a:t>
            </a:r>
            <a:r>
              <a:rPr lang="en-US" dirty="0">
                <a:solidFill>
                  <a:schemeClr val="accent6"/>
                </a:solidFill>
              </a:rPr>
              <a:t>-</a:t>
            </a:r>
          </a:p>
          <a:p>
            <a:pPr lvl="2">
              <a:spcBef>
                <a:spcPts val="300"/>
              </a:spcBef>
              <a:spcAft>
                <a:spcPts val="300"/>
              </a:spcAft>
            </a:pPr>
            <a:r>
              <a:rPr lang="en-US" sz="1300" dirty="0"/>
              <a:t>Now is the time to begin applying some of your new knowledge with Check Form Checks.</a:t>
            </a:r>
          </a:p>
          <a:p>
            <a:pPr lvl="2">
              <a:spcBef>
                <a:spcPts val="300"/>
              </a:spcBef>
              <a:spcAft>
                <a:spcPts val="300"/>
              </a:spcAft>
            </a:pPr>
            <a:r>
              <a:rPr lang="en-US" sz="1300" dirty="0"/>
              <a:t>On the NDCF, there is a section to record caregiver information.</a:t>
            </a:r>
          </a:p>
          <a:p>
            <a:pPr lvl="2">
              <a:spcBef>
                <a:spcPts val="300"/>
              </a:spcBef>
              <a:spcAft>
                <a:spcPts val="300"/>
              </a:spcAft>
            </a:pPr>
            <a:r>
              <a:rPr lang="en-US" sz="1300" dirty="0"/>
              <a:t>Take a moment to locate this section on the paper version of the NDCF. You can also find it in the Caregiver Information section in the NDCF Training app.</a:t>
            </a:r>
          </a:p>
          <a:p>
            <a:pPr lvl="0"/>
            <a:r>
              <a:rPr lang="en-US" dirty="0"/>
              <a:t>NDCF Instructions</a:t>
            </a:r>
          </a:p>
          <a:p>
            <a:pPr lvl="2">
              <a:spcBef>
                <a:spcPts val="300"/>
              </a:spcBef>
              <a:spcAft>
                <a:spcPts val="300"/>
              </a:spcAft>
            </a:pPr>
            <a:r>
              <a:rPr lang="en-US" sz="1300" b="1" dirty="0"/>
              <a:t>Caregiver Information</a:t>
            </a:r>
            <a:r>
              <a:rPr lang="en-US" sz="1300" dirty="0"/>
              <a:t>.</a:t>
            </a:r>
            <a:r>
              <a:rPr lang="en-US" sz="1300" b="1" dirty="0"/>
              <a:t> </a:t>
            </a:r>
            <a:r>
              <a:rPr lang="en-US" sz="1300" dirty="0"/>
              <a:t>This section must be completed prior to beginning the car seat check.</a:t>
            </a:r>
          </a:p>
          <a:p>
            <a:pPr lvl="3">
              <a:spcBef>
                <a:spcPts val="300"/>
              </a:spcBef>
              <a:spcAft>
                <a:spcPts val="300"/>
              </a:spcAft>
            </a:pPr>
            <a:r>
              <a:rPr lang="en-US" sz="1300" dirty="0"/>
              <a:t>First Name, Last Name</a:t>
            </a:r>
          </a:p>
          <a:p>
            <a:pPr lvl="3">
              <a:spcBef>
                <a:spcPts val="300"/>
              </a:spcBef>
              <a:spcAft>
                <a:spcPts val="300"/>
              </a:spcAft>
            </a:pPr>
            <a:r>
              <a:rPr lang="en-US" sz="1300" dirty="0"/>
              <a:t>Street Address, City*, State*, Zip*, County*</a:t>
            </a:r>
          </a:p>
          <a:p>
            <a:pPr lvl="3">
              <a:spcBef>
                <a:spcPts val="300"/>
              </a:spcBef>
              <a:spcAft>
                <a:spcPts val="300"/>
              </a:spcAft>
            </a:pPr>
            <a:r>
              <a:rPr lang="en-US" sz="1300" dirty="0"/>
              <a:t>Phone, Email</a:t>
            </a:r>
          </a:p>
          <a:p>
            <a:pPr lvl="3">
              <a:spcBef>
                <a:spcPts val="300"/>
              </a:spcBef>
              <a:spcAft>
                <a:spcPts val="300"/>
              </a:spcAft>
            </a:pPr>
            <a:r>
              <a:rPr lang="en-US" sz="1300" dirty="0"/>
              <a:t>NOTE: *Only city, state, zip, and county will be entered into the electronic version of the NDCF. Local level data not captured on the paper version of the NDCF may be collected separately.</a:t>
            </a:r>
          </a:p>
          <a:p>
            <a:pPr lvl="2">
              <a:spcBef>
                <a:spcPts val="300"/>
              </a:spcBef>
              <a:spcAft>
                <a:spcPts val="300"/>
              </a:spcAft>
            </a:pPr>
            <a:r>
              <a:rPr lang="en-US" sz="1300" b="1" dirty="0"/>
              <a:t>Vehicle Information</a:t>
            </a:r>
            <a:r>
              <a:rPr lang="en-US" sz="1300" dirty="0"/>
              <a:t>: Complete the vehicle information even if the caregiver received a ride to the car seat check from someone else. This includes vehicle make, vehicle model/trim and year. If the caregiver did not arrive in a passenger vehicle, this information may be left blank. Document the reason in the Documentation Box. In the NDCF Training app, use the drop-down menu for vehicle make, model and year.</a:t>
            </a:r>
          </a:p>
          <a:p>
            <a:pPr lvl="2">
              <a:spcBef>
                <a:spcPts val="300"/>
              </a:spcBef>
              <a:spcAft>
                <a:spcPts val="300"/>
              </a:spcAft>
            </a:pPr>
            <a:r>
              <a:rPr lang="en-US" sz="1300" b="1" dirty="0"/>
              <a:t>Liability Statement and Caregiver Signature</a:t>
            </a:r>
            <a:r>
              <a:rPr lang="en-US" sz="1300" dirty="0"/>
              <a:t>: The caregiver must read the liability statement (or have it read to them), sign and date the form prior to beginning the car seat check.</a:t>
            </a: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A0A09F"/>
                </a:solidFill>
                <a:effectLst/>
                <a:uLnTx/>
                <a:uFillTx/>
                <a:latin typeface="Roboto"/>
                <a:ea typeface="+mn-ea"/>
                <a:cs typeface="+mn-cs"/>
              </a:rPr>
              <a:t>2024 CPST Certification Training</a:t>
            </a:r>
            <a:endParaRPr kumimoji="0" lang="en-US" sz="1200" b="1" i="0" u="none" strike="noStrike" kern="1200" cap="none" spc="0" normalizeH="0" baseline="0" noProof="0" dirty="0">
              <a:ln>
                <a:noFill/>
              </a:ln>
              <a:solidFill>
                <a:srgbClr val="A0A09F"/>
              </a:solidFill>
              <a:effectLst/>
              <a:uLnTx/>
              <a:uFillTx/>
              <a:latin typeface="Roboto"/>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A0A09F"/>
                </a:solidFill>
                <a:effectLst/>
                <a:uLnTx/>
                <a:uFillTx/>
                <a:latin typeface="Roboto"/>
                <a:ea typeface="+mn-ea"/>
                <a:cs typeface="+mn-cs"/>
              </a:rPr>
              <a:t>Checkpoint 2 (202502)</a:t>
            </a:r>
            <a:endParaRPr kumimoji="0" lang="en-US" sz="1200" b="1" i="0" u="none" strike="noStrike" kern="1200" cap="none" spc="0" normalizeH="0" baseline="0" noProof="0" dirty="0">
              <a:ln>
                <a:noFill/>
              </a:ln>
              <a:solidFill>
                <a:srgbClr val="A0A09F"/>
              </a:solidFill>
              <a:effectLst/>
              <a:uLnTx/>
              <a:uFillTx/>
              <a:latin typeface="Roboto"/>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A0A09F"/>
                </a:solidFill>
                <a:effectLst/>
                <a:uLnTx/>
                <a:uFillTx/>
                <a:latin typeface="Roboto"/>
                <a:ea typeface="+mn-ea"/>
                <a:cs typeface="+mn-cs"/>
              </a:rPr>
              <a:t>PAGE </a:t>
            </a:r>
            <a:fld id="{612A8A00-8983-4023-A14C-762807A6EF9D}" type="slidenum">
              <a:rPr kumimoji="0" lang="en-US" sz="1200" b="1" i="0" u="none" strike="noStrike" kern="1200" cap="none" spc="0" normalizeH="0" baseline="0" noProof="0" smtClean="0">
                <a:ln>
                  <a:noFill/>
                </a:ln>
                <a:solidFill>
                  <a:srgbClr val="A0A09F"/>
                </a:solidFill>
                <a:effectLst/>
                <a:uLnTx/>
                <a:uFillTx/>
                <a:latin typeface="Robo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1" i="0" u="none" strike="noStrike" kern="1200" cap="none" spc="0" normalizeH="0" baseline="0" noProof="0" dirty="0">
              <a:ln>
                <a:noFill/>
              </a:ln>
              <a:solidFill>
                <a:srgbClr val="A0A09F"/>
              </a:solidFill>
              <a:effectLst/>
              <a:uLnTx/>
              <a:uFillTx/>
              <a:latin typeface="Roboto"/>
              <a:ea typeface="+mn-ea"/>
              <a:cs typeface="+mn-cs"/>
            </a:endParaRPr>
          </a:p>
        </p:txBody>
      </p:sp>
      <p:sp>
        <p:nvSpPr>
          <p:cNvPr id="7" name="Rectangle 6">
            <a:extLst>
              <a:ext uri="{FF2B5EF4-FFF2-40B4-BE49-F238E27FC236}">
                <a16:creationId xmlns:a16="http://schemas.microsoft.com/office/drawing/2014/main" id="{D88201A8-519B-BA91-041D-E0340B18F9DA}"/>
              </a:ext>
            </a:extLst>
          </p:cNvPr>
          <p:cNvSpPr/>
          <p:nvPr/>
        </p:nvSpPr>
        <p:spPr>
          <a:xfrm>
            <a:off x="4487779" y="557378"/>
            <a:ext cx="1215189" cy="1738312"/>
          </a:xfrm>
          <a:prstGeom prst="rect">
            <a:avLst/>
          </a:prstGeom>
          <a:solidFill>
            <a:schemeClr val="accent5">
              <a:lumMod val="20000"/>
              <a:lumOff val="80000"/>
            </a:schemeClr>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lumMod val="65000"/>
                  </a:prstClr>
                </a:solidFill>
                <a:effectLst/>
                <a:uLnTx/>
                <a:uFillTx/>
                <a:latin typeface="Roboto"/>
                <a:ea typeface="+mn-ea"/>
                <a:cs typeface="+mn-cs"/>
              </a:rPr>
              <a:t>NO PAGE</a:t>
            </a:r>
          </a:p>
        </p:txBody>
      </p:sp>
      <p:sp>
        <p:nvSpPr>
          <p:cNvPr id="8" name="Arrow: Pentagon 7">
            <a:extLst>
              <a:ext uri="{FF2B5EF4-FFF2-40B4-BE49-F238E27FC236}">
                <a16:creationId xmlns:a16="http://schemas.microsoft.com/office/drawing/2014/main" id="{876A7B0C-90D8-76E7-B570-85DA2B4F97C3}"/>
              </a:ext>
            </a:extLst>
          </p:cNvPr>
          <p:cNvSpPr/>
          <p:nvPr/>
        </p:nvSpPr>
        <p:spPr>
          <a:xfrm>
            <a:off x="4126832" y="557378"/>
            <a:ext cx="457200" cy="357020"/>
          </a:xfrm>
          <a:prstGeom prst="homePlate">
            <a:avLst>
              <a:gd name="adj" fmla="val 1293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Roboto"/>
                <a:ea typeface="+mn-ea"/>
                <a:cs typeface="+mn-cs"/>
              </a:rPr>
              <a:t>TG</a:t>
            </a:r>
          </a:p>
        </p:txBody>
      </p:sp>
    </p:spTree>
    <p:extLst>
      <p:ext uri="{BB962C8B-B14F-4D97-AF65-F5344CB8AC3E}">
        <p14:creationId xmlns:p14="http://schemas.microsoft.com/office/powerpoint/2010/main" val="1695472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Form Check</a:t>
            </a:r>
          </a:p>
          <a:p>
            <a:pPr lvl="5"/>
            <a:r>
              <a:rPr lang="en-US" dirty="0">
                <a:solidFill>
                  <a:schemeClr val="accent6"/>
                </a:solidFill>
              </a:rPr>
              <a:t>-</a:t>
            </a:r>
            <a:r>
              <a:rPr lang="en-US" dirty="0"/>
              <a:t>Say</a:t>
            </a:r>
            <a:r>
              <a:rPr lang="en-US" dirty="0">
                <a:solidFill>
                  <a:schemeClr val="accent6"/>
                </a:solidFill>
              </a:rPr>
              <a:t>-</a:t>
            </a:r>
          </a:p>
          <a:p>
            <a:pPr lvl="2"/>
            <a:r>
              <a:rPr lang="en-US" dirty="0"/>
              <a:t>There is a section to look up a vehicle recall.</a:t>
            </a:r>
          </a:p>
          <a:p>
            <a:pPr lvl="2"/>
            <a:r>
              <a:rPr lang="en-US" dirty="0"/>
              <a:t>Take a moment to locate this section on the paper version of the NDCF. You can also find it in the Caregiver Information section in the NDCF Training app.</a:t>
            </a:r>
          </a:p>
          <a:p>
            <a:r>
              <a:rPr lang="en-US" dirty="0"/>
              <a:t>NDCF Instructions</a:t>
            </a:r>
          </a:p>
          <a:p>
            <a:pPr lvl="2"/>
            <a:r>
              <a:rPr lang="en-US" b="1" dirty="0"/>
              <a:t>Vehicle Information</a:t>
            </a:r>
          </a:p>
          <a:p>
            <a:pPr lvl="3"/>
            <a:r>
              <a:rPr lang="en-US" dirty="0"/>
              <a:t>Visit </a:t>
            </a:r>
            <a:r>
              <a:rPr lang="en-US" sz="1400" b="1" u="sng" dirty="0">
                <a:solidFill>
                  <a:srgbClr val="467886"/>
                </a:solidFill>
                <a:effectLst/>
                <a:latin typeface="+mn-lt"/>
                <a:ea typeface="Aptos" panose="020B0004020202020204" pitchFamily="34" charset="0"/>
                <a:cs typeface="Times New Roman" panose="02020603050405020304" pitchFamily="18" charset="0"/>
                <a:hlinkClick r:id="rId3"/>
              </a:rPr>
              <a:t>checktoprotect.org</a:t>
            </a:r>
            <a:r>
              <a:rPr lang="en-US" sz="1400" dirty="0">
                <a:latin typeface="+mn-lt"/>
              </a:rPr>
              <a:t> </a:t>
            </a:r>
            <a:r>
              <a:rPr lang="en-US" dirty="0"/>
              <a:t>to check for open vehicle recalls. </a:t>
            </a:r>
          </a:p>
          <a:p>
            <a:pPr lvl="3"/>
            <a:r>
              <a:rPr lang="en-US" dirty="0"/>
              <a:t>Encourage the caregiver to use their cell phone (if available) or other electronic device to search for open vehicle recalls by using the photo tool or entering the vehicle license plate number or VIN. </a:t>
            </a:r>
          </a:p>
          <a:p>
            <a:pPr lvl="3"/>
            <a:r>
              <a:rPr lang="en-US" dirty="0"/>
              <a:t>If the caregiver is unable to do so, search for the caregiver. If a recall is found, ask the caregiver to use the Check To Protect website to locate a dealership to repair the recall for free. </a:t>
            </a:r>
          </a:p>
          <a:p>
            <a:pPr lvl="3"/>
            <a:r>
              <a:rPr lang="en-US" dirty="0"/>
              <a:t>Encourage the caregiver to call the local dealership to schedule an appointment to have the recall repaired for free.</a:t>
            </a: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A0A09F"/>
                </a:solidFill>
                <a:effectLst/>
                <a:uLnTx/>
                <a:uFillTx/>
                <a:latin typeface="Roboto"/>
                <a:ea typeface="+mn-ea"/>
                <a:cs typeface="+mn-cs"/>
              </a:rPr>
              <a:t>2024 CPST Certification Training</a:t>
            </a:r>
            <a:endParaRPr kumimoji="0" lang="en-US" sz="1200" b="1" i="0" u="none" strike="noStrike" kern="1200" cap="none" spc="0" normalizeH="0" baseline="0" noProof="0" dirty="0">
              <a:ln>
                <a:noFill/>
              </a:ln>
              <a:solidFill>
                <a:srgbClr val="A0A09F"/>
              </a:solidFill>
              <a:effectLst/>
              <a:uLnTx/>
              <a:uFillTx/>
              <a:latin typeface="Roboto"/>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A0A09F"/>
                </a:solidFill>
                <a:effectLst/>
                <a:uLnTx/>
                <a:uFillTx/>
                <a:latin typeface="Roboto"/>
                <a:ea typeface="+mn-ea"/>
                <a:cs typeface="+mn-cs"/>
              </a:rPr>
              <a:t>Checkpoint 2 (202502)</a:t>
            </a:r>
            <a:endParaRPr kumimoji="0" lang="en-US" sz="1200" b="1" i="0" u="none" strike="noStrike" kern="1200" cap="none" spc="0" normalizeH="0" baseline="0" noProof="0" dirty="0">
              <a:ln>
                <a:noFill/>
              </a:ln>
              <a:solidFill>
                <a:srgbClr val="A0A09F"/>
              </a:solidFill>
              <a:effectLst/>
              <a:uLnTx/>
              <a:uFillTx/>
              <a:latin typeface="Roboto"/>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A0A09F"/>
                </a:solidFill>
                <a:effectLst/>
                <a:uLnTx/>
                <a:uFillTx/>
                <a:latin typeface="Roboto"/>
                <a:ea typeface="+mn-ea"/>
                <a:cs typeface="+mn-cs"/>
              </a:rPr>
              <a:t>PAGE </a:t>
            </a:r>
            <a:fld id="{612A8A00-8983-4023-A14C-762807A6EF9D}" type="slidenum">
              <a:rPr kumimoji="0" lang="en-US" sz="1200" b="1" i="0" u="none" strike="noStrike" kern="1200" cap="none" spc="0" normalizeH="0" baseline="0" noProof="0" smtClean="0">
                <a:ln>
                  <a:noFill/>
                </a:ln>
                <a:solidFill>
                  <a:srgbClr val="A0A09F"/>
                </a:solidFill>
                <a:effectLst/>
                <a:uLnTx/>
                <a:uFillTx/>
                <a:latin typeface="Robo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1" i="0" u="none" strike="noStrike" kern="1200" cap="none" spc="0" normalizeH="0" baseline="0" noProof="0" dirty="0">
              <a:ln>
                <a:noFill/>
              </a:ln>
              <a:solidFill>
                <a:srgbClr val="A0A09F"/>
              </a:solidFill>
              <a:effectLst/>
              <a:uLnTx/>
              <a:uFillTx/>
              <a:latin typeface="Roboto"/>
              <a:ea typeface="+mn-ea"/>
              <a:cs typeface="+mn-cs"/>
            </a:endParaRPr>
          </a:p>
        </p:txBody>
      </p:sp>
      <p:sp>
        <p:nvSpPr>
          <p:cNvPr id="7" name="Rectangle 6">
            <a:extLst>
              <a:ext uri="{FF2B5EF4-FFF2-40B4-BE49-F238E27FC236}">
                <a16:creationId xmlns:a16="http://schemas.microsoft.com/office/drawing/2014/main" id="{D88201A8-519B-BA91-041D-E0340B18F9DA}"/>
              </a:ext>
            </a:extLst>
          </p:cNvPr>
          <p:cNvSpPr/>
          <p:nvPr/>
        </p:nvSpPr>
        <p:spPr>
          <a:xfrm>
            <a:off x="4487779" y="557378"/>
            <a:ext cx="1215189" cy="1738312"/>
          </a:xfrm>
          <a:prstGeom prst="rect">
            <a:avLst/>
          </a:prstGeom>
          <a:solidFill>
            <a:schemeClr val="accent5">
              <a:lumMod val="20000"/>
              <a:lumOff val="80000"/>
            </a:schemeClr>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lumMod val="65000"/>
                  </a:prstClr>
                </a:solidFill>
                <a:effectLst/>
                <a:uLnTx/>
                <a:uFillTx/>
                <a:latin typeface="Roboto"/>
                <a:ea typeface="+mn-ea"/>
                <a:cs typeface="+mn-cs"/>
              </a:rPr>
              <a:t>NO PAGE</a:t>
            </a:r>
          </a:p>
        </p:txBody>
      </p:sp>
      <p:sp>
        <p:nvSpPr>
          <p:cNvPr id="8" name="Arrow: Pentagon 7">
            <a:extLst>
              <a:ext uri="{FF2B5EF4-FFF2-40B4-BE49-F238E27FC236}">
                <a16:creationId xmlns:a16="http://schemas.microsoft.com/office/drawing/2014/main" id="{876A7B0C-90D8-76E7-B570-85DA2B4F97C3}"/>
              </a:ext>
            </a:extLst>
          </p:cNvPr>
          <p:cNvSpPr/>
          <p:nvPr/>
        </p:nvSpPr>
        <p:spPr>
          <a:xfrm>
            <a:off x="4126832" y="557378"/>
            <a:ext cx="457200" cy="357020"/>
          </a:xfrm>
          <a:prstGeom prst="homePlate">
            <a:avLst>
              <a:gd name="adj" fmla="val 1293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Roboto"/>
                <a:ea typeface="+mn-ea"/>
                <a:cs typeface="+mn-cs"/>
              </a:rPr>
              <a:t>TG</a:t>
            </a:r>
          </a:p>
        </p:txBody>
      </p:sp>
    </p:spTree>
    <p:extLst>
      <p:ext uri="{BB962C8B-B14F-4D97-AF65-F5344CB8AC3E}">
        <p14:creationId xmlns:p14="http://schemas.microsoft.com/office/powerpoint/2010/main" val="20371357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slideMaster" Target="../slideMasters/slideMaster4.xml"/><Relationship Id="rId1" Type="http://schemas.openxmlformats.org/officeDocument/2006/relationships/tags" Target="../tags/tag1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4.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5.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7.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8.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9.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0.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slideMaster" Target="../slideMasters/slideMaster6.xml"/><Relationship Id="rId1" Type="http://schemas.openxmlformats.org/officeDocument/2006/relationships/tags" Target="../tags/tag2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4.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5.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6.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7.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8.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30.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3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slideMaster" Target="../slideMasters/slideMaster7.xml"/><Relationship Id="rId1" Type="http://schemas.openxmlformats.org/officeDocument/2006/relationships/tags" Target="../tags/tag3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34.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35.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36.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37.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38.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39.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4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4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slideMaster" Target="../slideMasters/slideMaster8.xml"/><Relationship Id="rId1" Type="http://schemas.openxmlformats.org/officeDocument/2006/relationships/tags" Target="../tags/tag4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44.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45.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46.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47.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48.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49.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50.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5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slideMaster" Target="../slideMasters/slideMaster9.xml"/><Relationship Id="rId1" Type="http://schemas.openxmlformats.org/officeDocument/2006/relationships/tags" Target="../tags/tag5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54.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55.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56.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57.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58.xml"/></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59.xml"/></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60.xml"/></Relationships>
</file>

<file path=ppt/slideLayouts/_rels/slideLayout78.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61.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slideMaster" Target="../slideMasters/slideMaster10.xml"/><Relationship Id="rId1" Type="http://schemas.openxmlformats.org/officeDocument/2006/relationships/tags" Target="../tags/tag6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64.xml"/></Relationships>
</file>

<file path=ppt/slideLayouts/_rels/slideLayout81.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65.xml"/></Relationships>
</file>

<file path=ppt/slideLayouts/_rels/slideLayout82.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66.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67.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68.xml"/></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69.xml"/></Relationships>
</file>

<file path=ppt/slideLayouts/_rels/slideLayout86.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70.xml"/></Relationships>
</file>

<file path=ppt/slideLayouts/_rels/slideLayout87.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71.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DF5484-D701-8E51-ABBE-19504227B6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55942" y="1207536"/>
            <a:ext cx="8836058" cy="5659608"/>
          </a:xfrm>
          <a:prstGeom prst="rect">
            <a:avLst/>
          </a:prstGeom>
        </p:spPr>
      </p:pic>
      <p:grpSp>
        <p:nvGrpSpPr>
          <p:cNvPr id="2" name="Group 1">
            <a:extLst>
              <a:ext uri="{FF2B5EF4-FFF2-40B4-BE49-F238E27FC236}">
                <a16:creationId xmlns:a16="http://schemas.microsoft.com/office/drawing/2014/main" id="{1DE8C4E8-27D0-CF15-FE35-CABAA87847CD}"/>
              </a:ext>
            </a:extLst>
          </p:cNvPr>
          <p:cNvGrpSpPr/>
          <p:nvPr userDrawn="1"/>
        </p:nvGrpSpPr>
        <p:grpSpPr>
          <a:xfrm>
            <a:off x="0" y="1507763"/>
            <a:ext cx="7472312" cy="226093"/>
            <a:chOff x="1422589" y="7052010"/>
            <a:chExt cx="5116443" cy="206209"/>
          </a:xfrm>
        </p:grpSpPr>
        <p:sp>
          <p:nvSpPr>
            <p:cNvPr id="5" name="Rectangle 4">
              <a:extLst>
                <a:ext uri="{FF2B5EF4-FFF2-40B4-BE49-F238E27FC236}">
                  <a16:creationId xmlns:a16="http://schemas.microsoft.com/office/drawing/2014/main" id="{6418F39B-BDC4-9332-4BE0-C1343483FE92}"/>
                </a:ext>
              </a:extLst>
            </p:cNvPr>
            <p:cNvSpPr/>
            <p:nvPr/>
          </p:nvSpPr>
          <p:spPr>
            <a:xfrm>
              <a:off x="1422589" y="7052012"/>
              <a:ext cx="1133061" cy="206205"/>
            </a:xfrm>
            <a:prstGeom prst="rect">
              <a:avLst/>
            </a:prstGeom>
            <a:solidFill>
              <a:srgbClr val="EB00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84C481BC-378D-0D00-E1FC-1219B5AD672A}"/>
                </a:ext>
              </a:extLst>
            </p:cNvPr>
            <p:cNvSpPr/>
            <p:nvPr/>
          </p:nvSpPr>
          <p:spPr>
            <a:xfrm>
              <a:off x="2556667" y="7052012"/>
              <a:ext cx="1325880" cy="206207"/>
            </a:xfrm>
            <a:prstGeom prst="rect">
              <a:avLst/>
            </a:prstGeom>
            <a:solidFill>
              <a:srgbClr val="F3BE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5720F153-FD0E-D1A3-B0B5-25C44E4B9E5F}"/>
                </a:ext>
              </a:extLst>
            </p:cNvPr>
            <p:cNvSpPr/>
            <p:nvPr/>
          </p:nvSpPr>
          <p:spPr>
            <a:xfrm>
              <a:off x="3881872" y="7052012"/>
              <a:ext cx="1325880" cy="206207"/>
            </a:xfrm>
            <a:prstGeom prst="rect">
              <a:avLst/>
            </a:prstGeom>
            <a:solidFill>
              <a:srgbClr val="80C2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C7563FDB-27F3-F810-53DE-2D38AFDCBB93}"/>
                </a:ext>
              </a:extLst>
            </p:cNvPr>
            <p:cNvSpPr/>
            <p:nvPr/>
          </p:nvSpPr>
          <p:spPr>
            <a:xfrm>
              <a:off x="5204008" y="7052010"/>
              <a:ext cx="1335024" cy="206207"/>
            </a:xfrm>
            <a:prstGeom prst="rect">
              <a:avLst/>
            </a:prstGeom>
            <a:solidFill>
              <a:srgbClr val="26A7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13" name="Group 12">
            <a:extLst>
              <a:ext uri="{FF2B5EF4-FFF2-40B4-BE49-F238E27FC236}">
                <a16:creationId xmlns:a16="http://schemas.microsoft.com/office/drawing/2014/main" id="{F7F529D3-CB75-8434-FE55-01243E74F668}"/>
              </a:ext>
            </a:extLst>
          </p:cNvPr>
          <p:cNvGrpSpPr/>
          <p:nvPr userDrawn="1"/>
        </p:nvGrpSpPr>
        <p:grpSpPr>
          <a:xfrm>
            <a:off x="7472312" y="1507772"/>
            <a:ext cx="4719688" cy="226091"/>
            <a:chOff x="1229770" y="7052012"/>
            <a:chExt cx="3231666" cy="206207"/>
          </a:xfrm>
        </p:grpSpPr>
        <p:sp>
          <p:nvSpPr>
            <p:cNvPr id="15" name="Rectangle 14">
              <a:extLst>
                <a:ext uri="{FF2B5EF4-FFF2-40B4-BE49-F238E27FC236}">
                  <a16:creationId xmlns:a16="http://schemas.microsoft.com/office/drawing/2014/main" id="{7E26D00C-722E-465F-076E-9CE81DBD36E0}"/>
                </a:ext>
              </a:extLst>
            </p:cNvPr>
            <p:cNvSpPr/>
            <p:nvPr/>
          </p:nvSpPr>
          <p:spPr>
            <a:xfrm>
              <a:off x="1229770" y="7052012"/>
              <a:ext cx="1325880" cy="206207"/>
            </a:xfrm>
            <a:prstGeom prst="rect">
              <a:avLst/>
            </a:prstGeom>
            <a:solidFill>
              <a:srgbClr val="EB00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a:extLst>
                <a:ext uri="{FF2B5EF4-FFF2-40B4-BE49-F238E27FC236}">
                  <a16:creationId xmlns:a16="http://schemas.microsoft.com/office/drawing/2014/main" id="{2FDAB8AA-119F-289B-5AF3-5A6726D264CF}"/>
                </a:ext>
              </a:extLst>
            </p:cNvPr>
            <p:cNvSpPr/>
            <p:nvPr/>
          </p:nvSpPr>
          <p:spPr>
            <a:xfrm>
              <a:off x="2556667" y="7052012"/>
              <a:ext cx="1325880" cy="206207"/>
            </a:xfrm>
            <a:prstGeom prst="rect">
              <a:avLst/>
            </a:prstGeom>
            <a:solidFill>
              <a:srgbClr val="F3BE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a:extLst>
                <a:ext uri="{FF2B5EF4-FFF2-40B4-BE49-F238E27FC236}">
                  <a16:creationId xmlns:a16="http://schemas.microsoft.com/office/drawing/2014/main" id="{10218651-AB61-AAF3-3572-4A7A1F74D067}"/>
                </a:ext>
              </a:extLst>
            </p:cNvPr>
            <p:cNvSpPr/>
            <p:nvPr/>
          </p:nvSpPr>
          <p:spPr>
            <a:xfrm>
              <a:off x="3881872" y="7052013"/>
              <a:ext cx="579564" cy="206199"/>
            </a:xfrm>
            <a:prstGeom prst="rect">
              <a:avLst/>
            </a:prstGeom>
            <a:solidFill>
              <a:srgbClr val="80C2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0" name="Rectangle 9">
            <a:extLst>
              <a:ext uri="{FF2B5EF4-FFF2-40B4-BE49-F238E27FC236}">
                <a16:creationId xmlns:a16="http://schemas.microsoft.com/office/drawing/2014/main" id="{BE419B96-2C50-F704-B07C-7886F1B2C11D}"/>
              </a:ext>
            </a:extLst>
          </p:cNvPr>
          <p:cNvSpPr/>
          <p:nvPr userDrawn="1"/>
        </p:nvSpPr>
        <p:spPr>
          <a:xfrm>
            <a:off x="0" y="1"/>
            <a:ext cx="12192000" cy="1582367"/>
          </a:xfrm>
          <a:prstGeom prst="rect">
            <a:avLst/>
          </a:prstGeom>
          <a:solidFill>
            <a:srgbClr val="CDE6F2"/>
          </a:solidFill>
          <a:ln>
            <a:solidFill>
              <a:srgbClr val="CDE6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b="1" dirty="0"/>
          </a:p>
        </p:txBody>
      </p:sp>
      <p:sp>
        <p:nvSpPr>
          <p:cNvPr id="14" name="Title 1">
            <a:extLst>
              <a:ext uri="{FF2B5EF4-FFF2-40B4-BE49-F238E27FC236}">
                <a16:creationId xmlns:a16="http://schemas.microsoft.com/office/drawing/2014/main" id="{FF75D423-E0B5-49C0-A51C-F4AAB8B24880}"/>
              </a:ext>
            </a:extLst>
          </p:cNvPr>
          <p:cNvSpPr>
            <a:spLocks noGrp="1"/>
          </p:cNvSpPr>
          <p:nvPr>
            <p:ph type="ctrTitle" hasCustomPrompt="1"/>
          </p:nvPr>
        </p:nvSpPr>
        <p:spPr>
          <a:xfrm>
            <a:off x="674703" y="444284"/>
            <a:ext cx="4074850" cy="914400"/>
          </a:xfrm>
        </p:spPr>
        <p:txBody>
          <a:bodyPr anchor="ctr" anchorCtr="0">
            <a:noAutofit/>
          </a:bodyPr>
          <a:lstStyle>
            <a:lvl1pPr algn="l">
              <a:lnSpc>
                <a:spcPct val="100000"/>
              </a:lnSpc>
              <a:defRPr sz="4800">
                <a:solidFill>
                  <a:schemeClr val="accent3"/>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dirty="0"/>
              <a:t>MODULE x</a:t>
            </a:r>
          </a:p>
        </p:txBody>
      </p:sp>
      <p:grpSp>
        <p:nvGrpSpPr>
          <p:cNvPr id="4" name="Group 3">
            <a:extLst>
              <a:ext uri="{FF2B5EF4-FFF2-40B4-BE49-F238E27FC236}">
                <a16:creationId xmlns:a16="http://schemas.microsoft.com/office/drawing/2014/main" id="{98223A0A-A2F4-9A9E-57F2-B906DE92C909}"/>
              </a:ext>
            </a:extLst>
          </p:cNvPr>
          <p:cNvGrpSpPr/>
          <p:nvPr userDrawn="1"/>
        </p:nvGrpSpPr>
        <p:grpSpPr>
          <a:xfrm>
            <a:off x="835152" y="5275633"/>
            <a:ext cx="4546562" cy="1184695"/>
            <a:chOff x="4112263" y="2512852"/>
            <a:chExt cx="7895803" cy="2057404"/>
          </a:xfrm>
        </p:grpSpPr>
        <p:pic>
          <p:nvPicPr>
            <p:cNvPr id="27" name="Picture 26">
              <a:extLst>
                <a:ext uri="{FF2B5EF4-FFF2-40B4-BE49-F238E27FC236}">
                  <a16:creationId xmlns:a16="http://schemas.microsoft.com/office/drawing/2014/main" id="{2C9743D5-37A0-4E79-9639-47411888DE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1454" y="2512852"/>
              <a:ext cx="1816612" cy="2057404"/>
            </a:xfrm>
            <a:prstGeom prst="rect">
              <a:avLst/>
            </a:prstGeom>
          </p:spPr>
        </p:pic>
        <p:pic>
          <p:nvPicPr>
            <p:cNvPr id="30" name="Picture 29">
              <a:extLst>
                <a:ext uri="{FF2B5EF4-FFF2-40B4-BE49-F238E27FC236}">
                  <a16:creationId xmlns:a16="http://schemas.microsoft.com/office/drawing/2014/main" id="{4E161DD6-8D99-49FC-8D11-FDE500CD344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66073" y="2512852"/>
              <a:ext cx="1816612" cy="2057404"/>
            </a:xfrm>
            <a:prstGeom prst="rect">
              <a:avLst/>
            </a:prstGeom>
          </p:spPr>
        </p:pic>
        <p:pic>
          <p:nvPicPr>
            <p:cNvPr id="31" name="Picture 30">
              <a:extLst>
                <a:ext uri="{FF2B5EF4-FFF2-40B4-BE49-F238E27FC236}">
                  <a16:creationId xmlns:a16="http://schemas.microsoft.com/office/drawing/2014/main" id="{CB839935-DD5E-4753-862C-BF4B0060425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140692" y="2512852"/>
              <a:ext cx="1816612" cy="2057404"/>
            </a:xfrm>
            <a:prstGeom prst="rect">
              <a:avLst/>
            </a:prstGeom>
          </p:spPr>
        </p:pic>
        <p:pic>
          <p:nvPicPr>
            <p:cNvPr id="32" name="Picture 31">
              <a:extLst>
                <a:ext uri="{FF2B5EF4-FFF2-40B4-BE49-F238E27FC236}">
                  <a16:creationId xmlns:a16="http://schemas.microsoft.com/office/drawing/2014/main" id="{B545A4EE-491C-48A2-8BAD-8F5E95D5B18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112263" y="2512852"/>
              <a:ext cx="1819660" cy="2057404"/>
            </a:xfrm>
            <a:prstGeom prst="rect">
              <a:avLst/>
            </a:prstGeom>
          </p:spPr>
        </p:pic>
      </p:grpSp>
      <p:sp>
        <p:nvSpPr>
          <p:cNvPr id="6" name="Text Placeholder 5">
            <a:extLst>
              <a:ext uri="{FF2B5EF4-FFF2-40B4-BE49-F238E27FC236}">
                <a16:creationId xmlns:a16="http://schemas.microsoft.com/office/drawing/2014/main" id="{9DE6355B-3EB4-3B44-2967-2C0518FBF59D}"/>
              </a:ext>
            </a:extLst>
          </p:cNvPr>
          <p:cNvSpPr>
            <a:spLocks noGrp="1"/>
          </p:cNvSpPr>
          <p:nvPr>
            <p:ph type="body" sz="quarter" idx="10"/>
          </p:nvPr>
        </p:nvSpPr>
        <p:spPr>
          <a:xfrm>
            <a:off x="4936078" y="444284"/>
            <a:ext cx="6795673" cy="914400"/>
          </a:xfrm>
        </p:spPr>
        <p:txBody>
          <a:bodyPr anchor="ctr" anchorCtr="0"/>
          <a:lstStyle>
            <a:lvl1pPr marL="0" indent="0">
              <a:lnSpc>
                <a:spcPct val="100000"/>
              </a:lnSpc>
              <a:spcBef>
                <a:spcPts val="0"/>
              </a:spcBef>
              <a:buNone/>
              <a:defRPr sz="4800" b="1">
                <a:solidFill>
                  <a:schemeClr val="accent1"/>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pPr lvl="0"/>
            <a:r>
              <a:rPr lang="en-US" dirty="0"/>
              <a:t>Click to edit Master text styles</a:t>
            </a:r>
          </a:p>
        </p:txBody>
      </p:sp>
      <p:sp>
        <p:nvSpPr>
          <p:cNvPr id="9" name="TextBox 8">
            <a:extLst>
              <a:ext uri="{FF2B5EF4-FFF2-40B4-BE49-F238E27FC236}">
                <a16:creationId xmlns:a16="http://schemas.microsoft.com/office/drawing/2014/main" id="{58DDF45D-FC4A-E5FA-3827-6D7FB81A9091}"/>
              </a:ext>
            </a:extLst>
          </p:cNvPr>
          <p:cNvSpPr txBox="1"/>
          <p:nvPr userDrawn="1"/>
        </p:nvSpPr>
        <p:spPr>
          <a:xfrm>
            <a:off x="810097" y="4690858"/>
            <a:ext cx="1097905" cy="584775"/>
          </a:xfrm>
          <a:prstGeom prst="rect">
            <a:avLst/>
          </a:prstGeom>
          <a:noFill/>
        </p:spPr>
        <p:txBody>
          <a:bodyPr wrap="square" rtlCol="0">
            <a:spAutoFit/>
          </a:bodyPr>
          <a:lstStyle/>
          <a:p>
            <a:r>
              <a:rPr lang="en-US" sz="3200" dirty="0">
                <a:solidFill>
                  <a:schemeClr val="accent3"/>
                </a:solidFill>
                <a:latin typeface="+mj-lt"/>
              </a:rPr>
              <a:t>2024</a:t>
            </a:r>
          </a:p>
        </p:txBody>
      </p:sp>
    </p:spTree>
    <p:extLst>
      <p:ext uri="{BB962C8B-B14F-4D97-AF65-F5344CB8AC3E}">
        <p14:creationId xmlns:p14="http://schemas.microsoft.com/office/powerpoint/2010/main" val="1744229335"/>
      </p:ext>
    </p:extLst>
  </p:cSld>
  <p:clrMapOvr>
    <a:masterClrMapping/>
  </p:clrMapOvr>
  <p:extLst>
    <p:ext uri="{DCECCB84-F9BA-43D5-87BE-67443E8EF086}">
      <p15:sldGuideLst xmlns:p15="http://schemas.microsoft.com/office/powerpoint/2012/main">
        <p15:guide id="1" orient="horz" pos="720" userDrawn="1">
          <p15:clr>
            <a:srgbClr val="FBAE40"/>
          </p15:clr>
        </p15:guide>
        <p15:guide id="2" pos="52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C9ED9-8C29-4842-AA8B-644382E95129}"/>
              </a:ext>
            </a:extLst>
          </p:cNvPr>
          <p:cNvSpPr>
            <a:spLocks noGrp="1"/>
          </p:cNvSpPr>
          <p:nvPr>
            <p:ph type="title"/>
          </p:nvPr>
        </p:nvSpPr>
        <p:spPr>
          <a:xfrm>
            <a:off x="838200" y="365126"/>
            <a:ext cx="10515600" cy="936901"/>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4D31361-3D0B-4408-B476-84F5C5F07E52}"/>
              </a:ext>
            </a:extLst>
          </p:cNvPr>
          <p:cNvSpPr>
            <a:spLocks noGrp="1"/>
          </p:cNvSpPr>
          <p:nvPr>
            <p:ph idx="1"/>
          </p:nvPr>
        </p:nvSpPr>
        <p:spPr>
          <a:xfrm>
            <a:off x="838200" y="1461053"/>
            <a:ext cx="10515600" cy="4715911"/>
          </a:xfrm>
        </p:spPr>
        <p:txBody>
          <a:bodyPr>
            <a:noAutofit/>
          </a:bodyPr>
          <a:lstStyle>
            <a:lvl1pPr marL="347657" indent="-347657">
              <a:lnSpc>
                <a:spcPct val="108000"/>
              </a:lnSpc>
              <a:spcBef>
                <a:spcPts val="600"/>
              </a:spcBef>
              <a:buSzPct val="90000"/>
              <a:buFont typeface="Wingdings" panose="05000000000000000000" pitchFamily="2" charset="2"/>
              <a:buChar char=""/>
              <a:defRPr/>
            </a:lvl1pPr>
            <a:lvl2pPr>
              <a:lnSpc>
                <a:spcPct val="108000"/>
              </a:lnSpc>
              <a:spcBef>
                <a:spcPts val="600"/>
              </a:spcBef>
              <a:buSzPct val="110000"/>
              <a:defRPr/>
            </a:lvl2pPr>
            <a:lvl3pPr>
              <a:lnSpc>
                <a:spcPct val="108000"/>
              </a:lnSpc>
              <a:spcBef>
                <a:spcPts val="600"/>
              </a:spcBef>
              <a:buSzPct val="120000"/>
              <a:defRPr/>
            </a:lvl3pPr>
            <a:lvl4pPr>
              <a:lnSpc>
                <a:spcPct val="108000"/>
              </a:lnSpc>
              <a:spcBef>
                <a:spcPts val="600"/>
              </a:spcBef>
              <a:defRPr/>
            </a:lvl4pPr>
            <a:lvl5pPr>
              <a:lnSpc>
                <a:spcPct val="108000"/>
              </a:lnSpc>
              <a:spcBef>
                <a:spcPts val="6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AC95529A-3F5B-409B-8C42-0EB968C9F20F}"/>
              </a:ext>
            </a:extLst>
          </p:cNvPr>
          <p:cNvSpPr/>
          <p:nvPr userDrawn="1"/>
        </p:nvSpPr>
        <p:spPr>
          <a:xfrm>
            <a:off x="0" y="6311901"/>
            <a:ext cx="12192000" cy="546100"/>
          </a:xfrm>
          <a:prstGeom prst="rect">
            <a:avLst/>
          </a:prstGeom>
          <a:solidFill>
            <a:srgbClr val="8CC7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Footer Placeholder 5">
            <a:extLst>
              <a:ext uri="{FF2B5EF4-FFF2-40B4-BE49-F238E27FC236}">
                <a16:creationId xmlns:a16="http://schemas.microsoft.com/office/drawing/2014/main" id="{570195EF-E1B3-47C4-A907-8F4A295B7884}"/>
              </a:ext>
            </a:extLst>
          </p:cNvPr>
          <p:cNvSpPr>
            <a:spLocks noGrp="1"/>
          </p:cNvSpPr>
          <p:nvPr>
            <p:ph type="ftr" sz="quarter" idx="11"/>
          </p:nvPr>
        </p:nvSpPr>
        <p:spPr>
          <a:xfrm>
            <a:off x="2017643" y="6392927"/>
            <a:ext cx="8458201" cy="365125"/>
          </a:xfrm>
          <a:prstGeom prst="rect">
            <a:avLst/>
          </a:prstGeom>
        </p:spPr>
        <p:txBody>
          <a:bodyPr/>
          <a:lstStyle>
            <a:lvl1pPr algn="r">
              <a:defRPr b="1">
                <a:solidFill>
                  <a:schemeClr val="accent6">
                    <a:lumMod val="20000"/>
                    <a:lumOff val="80000"/>
                  </a:schemeClr>
                </a:solidFill>
              </a:defRPr>
            </a:lvl1pPr>
          </a:lstStyle>
          <a:p>
            <a:r>
              <a:rPr lang="en-US"/>
              <a:t>Checkpoint</a:t>
            </a:r>
            <a:endParaRPr lang="en-US" dirty="0"/>
          </a:p>
        </p:txBody>
      </p:sp>
      <p:sp>
        <p:nvSpPr>
          <p:cNvPr id="13" name="Rectangle 12">
            <a:extLst>
              <a:ext uri="{FF2B5EF4-FFF2-40B4-BE49-F238E27FC236}">
                <a16:creationId xmlns:a16="http://schemas.microsoft.com/office/drawing/2014/main" id="{D9A05FAC-AA3F-4E52-A429-5B66AD088D84}"/>
              </a:ext>
            </a:extLst>
          </p:cNvPr>
          <p:cNvSpPr/>
          <p:nvPr userDrawn="1"/>
        </p:nvSpPr>
        <p:spPr>
          <a:xfrm>
            <a:off x="11082130" y="6311901"/>
            <a:ext cx="1109870" cy="546100"/>
          </a:xfrm>
          <a:prstGeom prst="rect">
            <a:avLst/>
          </a:prstGeom>
          <a:solidFill>
            <a:schemeClr val="accent5"/>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0" dirty="0">
              <a:solidFill>
                <a:schemeClr val="accent6"/>
              </a:solidFill>
            </a:endParaRPr>
          </a:p>
        </p:txBody>
      </p:sp>
      <p:sp>
        <p:nvSpPr>
          <p:cNvPr id="10" name="Slide Number Placeholder 6">
            <a:extLst>
              <a:ext uri="{FF2B5EF4-FFF2-40B4-BE49-F238E27FC236}">
                <a16:creationId xmlns:a16="http://schemas.microsoft.com/office/drawing/2014/main" id="{290C4A28-98B5-40C3-8244-35D87818464F}"/>
              </a:ext>
            </a:extLst>
          </p:cNvPr>
          <p:cNvSpPr>
            <a:spLocks noGrp="1"/>
          </p:cNvSpPr>
          <p:nvPr>
            <p:ph type="sldNum" sz="quarter" idx="12"/>
          </p:nvPr>
        </p:nvSpPr>
        <p:spPr>
          <a:xfrm>
            <a:off x="10585175" y="6396107"/>
            <a:ext cx="1033669" cy="365125"/>
          </a:xfrm>
          <a:prstGeom prst="rect">
            <a:avLst/>
          </a:prstGeom>
        </p:spPr>
        <p:txBody>
          <a:bodyPr/>
          <a:lstStyle>
            <a:lvl1pPr>
              <a:defRPr b="1">
                <a:solidFill>
                  <a:schemeClr val="accent3"/>
                </a:solidFill>
              </a:defRPr>
            </a:lvl1pPr>
          </a:lstStyle>
          <a:p>
            <a:pPr algn="r"/>
            <a:fld id="{3B3CBF68-38E2-48B1-A0C0-53C053A6473C}" type="slidenum">
              <a:rPr lang="en-US" smtClean="0"/>
              <a:pPr algn="r"/>
              <a:t>‹#›</a:t>
            </a:fld>
            <a:endParaRPr lang="en-US" dirty="0"/>
          </a:p>
        </p:txBody>
      </p:sp>
      <p:sp>
        <p:nvSpPr>
          <p:cNvPr id="11" name="TextBox 10">
            <a:extLst>
              <a:ext uri="{FF2B5EF4-FFF2-40B4-BE49-F238E27FC236}">
                <a16:creationId xmlns:a16="http://schemas.microsoft.com/office/drawing/2014/main" id="{7DF9AFA9-13CD-4AC8-8816-BE9BC0190A49}"/>
              </a:ext>
            </a:extLst>
          </p:cNvPr>
          <p:cNvSpPr txBox="1"/>
          <p:nvPr userDrawn="1"/>
        </p:nvSpPr>
        <p:spPr>
          <a:xfrm>
            <a:off x="838202" y="6356350"/>
            <a:ext cx="2262808" cy="461665"/>
          </a:xfrm>
          <a:prstGeom prst="rect">
            <a:avLst/>
          </a:prstGeom>
          <a:noFill/>
        </p:spPr>
        <p:txBody>
          <a:bodyPr wrap="square" rtlCol="0">
            <a:spAutoFit/>
          </a:bodyPr>
          <a:lstStyle/>
          <a:p>
            <a:r>
              <a:rPr lang="en-US" sz="2400" b="1" dirty="0">
                <a:solidFill>
                  <a:schemeClr val="accent6">
                    <a:lumMod val="20000"/>
                    <a:lumOff val="80000"/>
                  </a:schemeClr>
                </a:solidFill>
              </a:rPr>
              <a:t>2024</a:t>
            </a:r>
          </a:p>
        </p:txBody>
      </p:sp>
      <p:sp>
        <p:nvSpPr>
          <p:cNvPr id="12" name="Rectangle 11">
            <a:extLst>
              <a:ext uri="{FF2B5EF4-FFF2-40B4-BE49-F238E27FC236}">
                <a16:creationId xmlns:a16="http://schemas.microsoft.com/office/drawing/2014/main" id="{47426186-68EA-4A77-A0A7-E6473E7C46ED}"/>
              </a:ext>
            </a:extLst>
          </p:cNvPr>
          <p:cNvSpPr/>
          <p:nvPr userDrawn="1"/>
        </p:nvSpPr>
        <p:spPr>
          <a:xfrm>
            <a:off x="10585174" y="6311901"/>
            <a:ext cx="496956"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lumMod val="20000"/>
                    <a:lumOff val="80000"/>
                  </a:schemeClr>
                </a:solidFill>
              </a:rPr>
              <a:t>4</a:t>
            </a:r>
          </a:p>
        </p:txBody>
      </p:sp>
    </p:spTree>
    <p:custDataLst>
      <p:tags r:id="rId1"/>
    </p:custDataLst>
    <p:extLst>
      <p:ext uri="{BB962C8B-B14F-4D97-AF65-F5344CB8AC3E}">
        <p14:creationId xmlns:p14="http://schemas.microsoft.com/office/powerpoint/2010/main" val="3095415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Goals and Progres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23040F3-D833-8863-B0B0-43BC9EB1FB77}"/>
              </a:ext>
            </a:extLst>
          </p:cNvPr>
          <p:cNvSpPr/>
          <p:nvPr userDrawn="1"/>
        </p:nvSpPr>
        <p:spPr>
          <a:xfrm>
            <a:off x="1899139" y="0"/>
            <a:ext cx="10292862" cy="1526302"/>
          </a:xfrm>
          <a:prstGeom prst="rect">
            <a:avLst/>
          </a:prstGeom>
          <a:solidFill>
            <a:srgbClr val="CDE6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635C9ED9-8C29-4842-AA8B-644382E95129}"/>
              </a:ext>
            </a:extLst>
          </p:cNvPr>
          <p:cNvSpPr>
            <a:spLocks noGrp="1"/>
          </p:cNvSpPr>
          <p:nvPr>
            <p:ph type="title"/>
          </p:nvPr>
        </p:nvSpPr>
        <p:spPr>
          <a:xfrm>
            <a:off x="2017642" y="589402"/>
            <a:ext cx="9336158" cy="936901"/>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4D31361-3D0B-4408-B476-84F5C5F07E52}"/>
              </a:ext>
            </a:extLst>
          </p:cNvPr>
          <p:cNvSpPr>
            <a:spLocks noGrp="1"/>
          </p:cNvSpPr>
          <p:nvPr>
            <p:ph idx="1"/>
          </p:nvPr>
        </p:nvSpPr>
        <p:spPr>
          <a:xfrm>
            <a:off x="2017641" y="1754337"/>
            <a:ext cx="8567535" cy="4422167"/>
          </a:xfrm>
        </p:spPr>
        <p:txBody>
          <a:bodyPr>
            <a:noAutofit/>
          </a:bodyPr>
          <a:lstStyle>
            <a:lvl1pPr marL="347657" indent="-347657">
              <a:lnSpc>
                <a:spcPct val="108000"/>
              </a:lnSpc>
              <a:spcBef>
                <a:spcPts val="600"/>
              </a:spcBef>
              <a:spcAft>
                <a:spcPts val="600"/>
              </a:spcAft>
              <a:buSzPct val="90000"/>
              <a:buFont typeface="Wingdings" panose="05000000000000000000" pitchFamily="2" charset="2"/>
              <a:buChar char=""/>
              <a:defRPr/>
            </a:lvl1pPr>
            <a:lvl2pPr>
              <a:lnSpc>
                <a:spcPct val="108000"/>
              </a:lnSpc>
              <a:spcBef>
                <a:spcPts val="600"/>
              </a:spcBef>
              <a:buSzPct val="110000"/>
              <a:defRPr/>
            </a:lvl2pPr>
            <a:lvl3pPr>
              <a:lnSpc>
                <a:spcPct val="108000"/>
              </a:lnSpc>
              <a:spcBef>
                <a:spcPts val="600"/>
              </a:spcBef>
              <a:buSzPct val="120000"/>
              <a:defRPr/>
            </a:lvl3pPr>
            <a:lvl4pPr>
              <a:lnSpc>
                <a:spcPct val="108000"/>
              </a:lnSpc>
              <a:spcBef>
                <a:spcPts val="600"/>
              </a:spcBef>
              <a:defRPr/>
            </a:lvl4pPr>
            <a:lvl5pPr>
              <a:lnSpc>
                <a:spcPct val="108000"/>
              </a:lnSpc>
              <a:spcBef>
                <a:spcPts val="6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AC95529A-3F5B-409B-8C42-0EB968C9F20F}"/>
              </a:ext>
            </a:extLst>
          </p:cNvPr>
          <p:cNvSpPr/>
          <p:nvPr userDrawn="1"/>
        </p:nvSpPr>
        <p:spPr>
          <a:xfrm>
            <a:off x="0" y="6311901"/>
            <a:ext cx="12192000" cy="546100"/>
          </a:xfrm>
          <a:prstGeom prst="rect">
            <a:avLst/>
          </a:prstGeom>
          <a:solidFill>
            <a:srgbClr val="8CC7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Footer Placeholder 5">
            <a:extLst>
              <a:ext uri="{FF2B5EF4-FFF2-40B4-BE49-F238E27FC236}">
                <a16:creationId xmlns:a16="http://schemas.microsoft.com/office/drawing/2014/main" id="{570195EF-E1B3-47C4-A907-8F4A295B7884}"/>
              </a:ext>
            </a:extLst>
          </p:cNvPr>
          <p:cNvSpPr>
            <a:spLocks noGrp="1"/>
          </p:cNvSpPr>
          <p:nvPr>
            <p:ph type="ftr" sz="quarter" idx="11"/>
          </p:nvPr>
        </p:nvSpPr>
        <p:spPr>
          <a:xfrm>
            <a:off x="2017643" y="6392927"/>
            <a:ext cx="8458201" cy="365125"/>
          </a:xfrm>
          <a:prstGeom prst="rect">
            <a:avLst/>
          </a:prstGeom>
        </p:spPr>
        <p:txBody>
          <a:bodyPr/>
          <a:lstStyle>
            <a:lvl1pPr algn="r">
              <a:defRPr b="1">
                <a:solidFill>
                  <a:schemeClr val="accent6">
                    <a:lumMod val="20000"/>
                    <a:lumOff val="80000"/>
                  </a:schemeClr>
                </a:solidFill>
              </a:defRPr>
            </a:lvl1pPr>
          </a:lstStyle>
          <a:p>
            <a:r>
              <a:rPr lang="en-US"/>
              <a:t>Checkpoint</a:t>
            </a:r>
            <a:endParaRPr lang="en-US" dirty="0"/>
          </a:p>
        </p:txBody>
      </p:sp>
      <p:sp>
        <p:nvSpPr>
          <p:cNvPr id="13" name="Rectangle 12">
            <a:extLst>
              <a:ext uri="{FF2B5EF4-FFF2-40B4-BE49-F238E27FC236}">
                <a16:creationId xmlns:a16="http://schemas.microsoft.com/office/drawing/2014/main" id="{D9A05FAC-AA3F-4E52-A429-5B66AD088D84}"/>
              </a:ext>
            </a:extLst>
          </p:cNvPr>
          <p:cNvSpPr/>
          <p:nvPr userDrawn="1"/>
        </p:nvSpPr>
        <p:spPr>
          <a:xfrm>
            <a:off x="11082130" y="6311901"/>
            <a:ext cx="1109870" cy="546100"/>
          </a:xfrm>
          <a:prstGeom prst="rect">
            <a:avLst/>
          </a:prstGeom>
          <a:solidFill>
            <a:schemeClr val="accent5"/>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0" dirty="0">
              <a:solidFill>
                <a:schemeClr val="accent6"/>
              </a:solidFill>
            </a:endParaRPr>
          </a:p>
        </p:txBody>
      </p:sp>
      <p:sp>
        <p:nvSpPr>
          <p:cNvPr id="10" name="Slide Number Placeholder 6">
            <a:extLst>
              <a:ext uri="{FF2B5EF4-FFF2-40B4-BE49-F238E27FC236}">
                <a16:creationId xmlns:a16="http://schemas.microsoft.com/office/drawing/2014/main" id="{290C4A28-98B5-40C3-8244-35D87818464F}"/>
              </a:ext>
            </a:extLst>
          </p:cNvPr>
          <p:cNvSpPr>
            <a:spLocks noGrp="1"/>
          </p:cNvSpPr>
          <p:nvPr>
            <p:ph type="sldNum" sz="quarter" idx="12"/>
          </p:nvPr>
        </p:nvSpPr>
        <p:spPr>
          <a:xfrm>
            <a:off x="10585175" y="6396107"/>
            <a:ext cx="1033669" cy="365125"/>
          </a:xfrm>
          <a:prstGeom prst="rect">
            <a:avLst/>
          </a:prstGeom>
        </p:spPr>
        <p:txBody>
          <a:bodyPr/>
          <a:lstStyle>
            <a:lvl1pPr>
              <a:defRPr b="1">
                <a:solidFill>
                  <a:schemeClr val="accent3"/>
                </a:solidFill>
              </a:defRPr>
            </a:lvl1pPr>
          </a:lstStyle>
          <a:p>
            <a:pPr algn="r"/>
            <a:fld id="{3B3CBF68-38E2-48B1-A0C0-53C053A6473C}" type="slidenum">
              <a:rPr lang="en-US" smtClean="0"/>
              <a:pPr algn="r"/>
              <a:t>‹#›</a:t>
            </a:fld>
            <a:endParaRPr lang="en-US" dirty="0"/>
          </a:p>
        </p:txBody>
      </p:sp>
      <p:sp>
        <p:nvSpPr>
          <p:cNvPr id="11" name="TextBox 10">
            <a:extLst>
              <a:ext uri="{FF2B5EF4-FFF2-40B4-BE49-F238E27FC236}">
                <a16:creationId xmlns:a16="http://schemas.microsoft.com/office/drawing/2014/main" id="{7DF9AFA9-13CD-4AC8-8816-BE9BC0190A49}"/>
              </a:ext>
            </a:extLst>
          </p:cNvPr>
          <p:cNvSpPr txBox="1"/>
          <p:nvPr userDrawn="1"/>
        </p:nvSpPr>
        <p:spPr>
          <a:xfrm>
            <a:off x="838202" y="6356350"/>
            <a:ext cx="2262808" cy="461665"/>
          </a:xfrm>
          <a:prstGeom prst="rect">
            <a:avLst/>
          </a:prstGeom>
          <a:noFill/>
        </p:spPr>
        <p:txBody>
          <a:bodyPr wrap="square" rtlCol="0">
            <a:spAutoFit/>
          </a:bodyPr>
          <a:lstStyle/>
          <a:p>
            <a:r>
              <a:rPr lang="en-US" sz="2400" b="1" dirty="0">
                <a:solidFill>
                  <a:schemeClr val="accent6">
                    <a:lumMod val="20000"/>
                    <a:lumOff val="80000"/>
                  </a:schemeClr>
                </a:solidFill>
              </a:rPr>
              <a:t>2024</a:t>
            </a:r>
          </a:p>
        </p:txBody>
      </p:sp>
      <p:sp>
        <p:nvSpPr>
          <p:cNvPr id="12" name="Rectangle 11">
            <a:extLst>
              <a:ext uri="{FF2B5EF4-FFF2-40B4-BE49-F238E27FC236}">
                <a16:creationId xmlns:a16="http://schemas.microsoft.com/office/drawing/2014/main" id="{47426186-68EA-4A77-A0A7-E6473E7C46ED}"/>
              </a:ext>
            </a:extLst>
          </p:cNvPr>
          <p:cNvSpPr/>
          <p:nvPr userDrawn="1"/>
        </p:nvSpPr>
        <p:spPr>
          <a:xfrm>
            <a:off x="10585174" y="6311901"/>
            <a:ext cx="496956"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lumMod val="20000"/>
                    <a:lumOff val="80000"/>
                  </a:schemeClr>
                </a:solidFill>
              </a:rPr>
              <a:t>4</a:t>
            </a:r>
          </a:p>
        </p:txBody>
      </p:sp>
    </p:spTree>
    <p:custDataLst>
      <p:tags r:id="rId1"/>
    </p:custDataLst>
    <p:extLst>
      <p:ext uri="{BB962C8B-B14F-4D97-AF65-F5344CB8AC3E}">
        <p14:creationId xmlns:p14="http://schemas.microsoft.com/office/powerpoint/2010/main" val="16018770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6A4CA-1970-4B82-A395-322AC5A66E7A}"/>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3F3BD4-6E63-4F85-A9B2-D07E7F94D84D}"/>
              </a:ext>
            </a:extLst>
          </p:cNvPr>
          <p:cNvSpPr>
            <a:spLocks noGrp="1"/>
          </p:cNvSpPr>
          <p:nvPr>
            <p:ph type="body" idx="1"/>
          </p:nvPr>
        </p:nvSpPr>
        <p:spPr>
          <a:xfrm>
            <a:off x="831850" y="4589464"/>
            <a:ext cx="10515600" cy="1500187"/>
          </a:xfrm>
        </p:spPr>
        <p:txBody>
          <a:bodyPr/>
          <a:lstStyle>
            <a:lvl1pPr marL="0" indent="0">
              <a:buNone/>
              <a:defRPr sz="2400">
                <a:solidFill>
                  <a:schemeClr val="accent3"/>
                </a:solidFill>
              </a:defRPr>
            </a:lvl1pPr>
            <a:lvl2pPr marL="457192" indent="0">
              <a:buNone/>
              <a:defRPr sz="2000">
                <a:solidFill>
                  <a:schemeClr val="tx1">
                    <a:tint val="75000"/>
                  </a:schemeClr>
                </a:solidFill>
              </a:defRPr>
            </a:lvl2pPr>
            <a:lvl3pPr marL="914384" indent="0">
              <a:buNone/>
              <a:defRPr sz="1800">
                <a:solidFill>
                  <a:schemeClr val="tx1">
                    <a:tint val="75000"/>
                  </a:schemeClr>
                </a:solidFill>
              </a:defRPr>
            </a:lvl3pPr>
            <a:lvl4pPr marL="1371576" indent="0">
              <a:buNone/>
              <a:defRPr sz="1600">
                <a:solidFill>
                  <a:schemeClr val="tx1">
                    <a:tint val="75000"/>
                  </a:schemeClr>
                </a:solidFill>
              </a:defRPr>
            </a:lvl4pPr>
            <a:lvl5pPr marL="1828768" indent="0">
              <a:buNone/>
              <a:defRPr sz="1600">
                <a:solidFill>
                  <a:schemeClr val="tx1">
                    <a:tint val="75000"/>
                  </a:schemeClr>
                </a:solidFill>
              </a:defRPr>
            </a:lvl5pPr>
            <a:lvl6pPr marL="2285960" indent="0">
              <a:buNone/>
              <a:defRPr sz="1600">
                <a:solidFill>
                  <a:schemeClr val="tx1">
                    <a:tint val="75000"/>
                  </a:schemeClr>
                </a:solidFill>
              </a:defRPr>
            </a:lvl6pPr>
            <a:lvl7pPr marL="2743152" indent="0">
              <a:buNone/>
              <a:defRPr sz="1600">
                <a:solidFill>
                  <a:schemeClr val="tx1">
                    <a:tint val="75000"/>
                  </a:schemeClr>
                </a:solidFill>
              </a:defRPr>
            </a:lvl7pPr>
            <a:lvl8pPr marL="3200344" indent="0">
              <a:buNone/>
              <a:defRPr sz="1600">
                <a:solidFill>
                  <a:schemeClr val="tx1">
                    <a:tint val="75000"/>
                  </a:schemeClr>
                </a:solidFill>
              </a:defRPr>
            </a:lvl8pPr>
            <a:lvl9pPr marL="3657536"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F3299A9-631F-4350-BECD-343D7B017890}"/>
              </a:ext>
            </a:extLst>
          </p:cNvPr>
          <p:cNvSpPr>
            <a:spLocks noGrp="1"/>
          </p:cNvSpPr>
          <p:nvPr>
            <p:ph type="dt" sz="half" idx="10"/>
          </p:nvPr>
        </p:nvSpPr>
        <p:spPr>
          <a:xfrm>
            <a:off x="838201" y="6356350"/>
            <a:ext cx="1000539"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3E373361-2FBF-4D49-B8D8-3CA1B68AF014}"/>
              </a:ext>
            </a:extLst>
          </p:cNvPr>
          <p:cNvSpPr>
            <a:spLocks noGrp="1"/>
          </p:cNvSpPr>
          <p:nvPr>
            <p:ph type="ftr" sz="quarter" idx="11"/>
          </p:nvPr>
        </p:nvSpPr>
        <p:spPr>
          <a:xfrm>
            <a:off x="2017643" y="6356350"/>
            <a:ext cx="6135758" cy="365125"/>
          </a:xfrm>
          <a:prstGeom prst="rect">
            <a:avLst/>
          </a:prstGeom>
        </p:spPr>
        <p:txBody>
          <a:bodyPr/>
          <a:lstStyle/>
          <a:p>
            <a:r>
              <a:rPr lang="en-US"/>
              <a:t>Checkpoint</a:t>
            </a:r>
            <a:endParaRPr lang="en-US" dirty="0"/>
          </a:p>
        </p:txBody>
      </p:sp>
      <p:sp>
        <p:nvSpPr>
          <p:cNvPr id="6" name="Slide Number Placeholder 5">
            <a:extLst>
              <a:ext uri="{FF2B5EF4-FFF2-40B4-BE49-F238E27FC236}">
                <a16:creationId xmlns:a16="http://schemas.microsoft.com/office/drawing/2014/main" id="{F12ED621-F5AA-4D54-9841-30B6AA207A94}"/>
              </a:ext>
            </a:extLst>
          </p:cNvPr>
          <p:cNvSpPr>
            <a:spLocks noGrp="1"/>
          </p:cNvSpPr>
          <p:nvPr>
            <p:ph type="sldNum" sz="quarter" idx="12"/>
          </p:nvPr>
        </p:nvSpPr>
        <p:spPr>
          <a:xfrm>
            <a:off x="8610600" y="6356350"/>
            <a:ext cx="2743200" cy="365125"/>
          </a:xfrm>
          <a:prstGeom prst="rect">
            <a:avLst/>
          </a:prstGeom>
        </p:spPr>
        <p:txBody>
          <a:bodyPr/>
          <a:lstStyle/>
          <a:p>
            <a:fld id="{3B3CBF68-38E2-48B1-A0C0-53C053A6473C}" type="slidenum">
              <a:rPr lang="en-US" smtClean="0"/>
              <a:t>‹#›</a:t>
            </a:fld>
            <a:endParaRPr lang="en-US" dirty="0"/>
          </a:p>
        </p:txBody>
      </p:sp>
    </p:spTree>
    <p:custDataLst>
      <p:tags r:id="rId1"/>
    </p:custDataLst>
    <p:extLst>
      <p:ext uri="{BB962C8B-B14F-4D97-AF65-F5344CB8AC3E}">
        <p14:creationId xmlns:p14="http://schemas.microsoft.com/office/powerpoint/2010/main" val="37821195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C3819-A465-44F0-9352-F0323E1BB6A8}"/>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7E7FA6C-A0E2-4FE5-BC64-5E3294021D61}"/>
              </a:ext>
            </a:extLst>
          </p:cNvPr>
          <p:cNvSpPr>
            <a:spLocks noGrp="1"/>
          </p:cNvSpPr>
          <p:nvPr>
            <p:ph sz="half" idx="1"/>
          </p:nvPr>
        </p:nvSpPr>
        <p:spPr>
          <a:xfrm>
            <a:off x="838200" y="1825625"/>
            <a:ext cx="5181600" cy="4351338"/>
          </a:xfrm>
        </p:spPr>
        <p:txBody>
          <a:bodyPr/>
          <a:lstStyle>
            <a:lvl1pPr marL="347657" indent="-347657">
              <a:lnSpc>
                <a:spcPct val="108000"/>
              </a:lnSpc>
              <a:spcBef>
                <a:spcPts val="600"/>
              </a:spcBef>
              <a:defRPr/>
            </a:lvl1pPr>
            <a:lvl2pPr>
              <a:lnSpc>
                <a:spcPct val="108000"/>
              </a:lnSpc>
              <a:spcBef>
                <a:spcPts val="600"/>
              </a:spcBef>
              <a:defRPr/>
            </a:lvl2pPr>
            <a:lvl3pPr>
              <a:lnSpc>
                <a:spcPct val="108000"/>
              </a:lnSpc>
              <a:spcBef>
                <a:spcPts val="600"/>
              </a:spcBef>
              <a:defRPr/>
            </a:lvl3pPr>
            <a:lvl4pPr>
              <a:lnSpc>
                <a:spcPct val="108000"/>
              </a:lnSpc>
              <a:spcBef>
                <a:spcPts val="600"/>
              </a:spcBef>
              <a:defRPr/>
            </a:lvl4pPr>
            <a:lvl5pPr>
              <a:lnSpc>
                <a:spcPct val="108000"/>
              </a:lnSpc>
              <a:spcBef>
                <a:spcPts val="6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035372E5-A10C-4E0C-B57C-B36AF090E1F7}"/>
              </a:ext>
            </a:extLst>
          </p:cNvPr>
          <p:cNvSpPr>
            <a:spLocks noGrp="1"/>
          </p:cNvSpPr>
          <p:nvPr>
            <p:ph sz="half" idx="2"/>
          </p:nvPr>
        </p:nvSpPr>
        <p:spPr>
          <a:xfrm>
            <a:off x="6172200" y="1825625"/>
            <a:ext cx="5181600" cy="4351338"/>
          </a:xfrm>
        </p:spPr>
        <p:txBody>
          <a:bodyPr/>
          <a:lstStyle>
            <a:lvl1pPr marL="347657" indent="-347657">
              <a:lnSpc>
                <a:spcPct val="108000"/>
              </a:lnSpc>
              <a:spcBef>
                <a:spcPts val="600"/>
              </a:spcBef>
              <a:defRPr/>
            </a:lvl1pPr>
            <a:lvl2pPr>
              <a:lnSpc>
                <a:spcPct val="108000"/>
              </a:lnSpc>
              <a:spcBef>
                <a:spcPts val="600"/>
              </a:spcBef>
              <a:defRPr/>
            </a:lvl2pPr>
            <a:lvl3pPr>
              <a:lnSpc>
                <a:spcPct val="108000"/>
              </a:lnSpc>
              <a:spcBef>
                <a:spcPts val="600"/>
              </a:spcBef>
              <a:defRPr/>
            </a:lvl3pPr>
            <a:lvl4pPr>
              <a:lnSpc>
                <a:spcPct val="108000"/>
              </a:lnSpc>
              <a:spcBef>
                <a:spcPts val="600"/>
              </a:spcBef>
              <a:defRPr/>
            </a:lvl4pPr>
            <a:lvl5pPr>
              <a:lnSpc>
                <a:spcPct val="108000"/>
              </a:lnSpc>
              <a:spcBef>
                <a:spcPts val="6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4E22BEA0-B56A-9F5E-230E-B9F6C61FB74F}"/>
              </a:ext>
            </a:extLst>
          </p:cNvPr>
          <p:cNvSpPr/>
          <p:nvPr userDrawn="1"/>
        </p:nvSpPr>
        <p:spPr>
          <a:xfrm>
            <a:off x="0" y="6311901"/>
            <a:ext cx="12192000" cy="546100"/>
          </a:xfrm>
          <a:prstGeom prst="rect">
            <a:avLst/>
          </a:prstGeom>
          <a:solidFill>
            <a:srgbClr val="8CC7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Footer Placeholder 5">
            <a:extLst>
              <a:ext uri="{FF2B5EF4-FFF2-40B4-BE49-F238E27FC236}">
                <a16:creationId xmlns:a16="http://schemas.microsoft.com/office/drawing/2014/main" id="{68079956-2886-A07B-9232-EA2C2F16416B}"/>
              </a:ext>
            </a:extLst>
          </p:cNvPr>
          <p:cNvSpPr>
            <a:spLocks noGrp="1"/>
          </p:cNvSpPr>
          <p:nvPr>
            <p:ph type="ftr" sz="quarter" idx="11"/>
          </p:nvPr>
        </p:nvSpPr>
        <p:spPr>
          <a:xfrm>
            <a:off x="2017643" y="6392927"/>
            <a:ext cx="8458201" cy="365125"/>
          </a:xfrm>
          <a:prstGeom prst="rect">
            <a:avLst/>
          </a:prstGeom>
        </p:spPr>
        <p:txBody>
          <a:bodyPr/>
          <a:lstStyle>
            <a:lvl1pPr algn="r">
              <a:defRPr b="1">
                <a:solidFill>
                  <a:schemeClr val="accent6">
                    <a:lumMod val="20000"/>
                    <a:lumOff val="80000"/>
                  </a:schemeClr>
                </a:solidFill>
              </a:defRPr>
            </a:lvl1pPr>
          </a:lstStyle>
          <a:p>
            <a:r>
              <a:rPr lang="en-US"/>
              <a:t>Checkpoint</a:t>
            </a:r>
            <a:endParaRPr lang="en-US" dirty="0"/>
          </a:p>
        </p:txBody>
      </p:sp>
      <p:sp>
        <p:nvSpPr>
          <p:cNvPr id="7" name="Rectangle 6">
            <a:extLst>
              <a:ext uri="{FF2B5EF4-FFF2-40B4-BE49-F238E27FC236}">
                <a16:creationId xmlns:a16="http://schemas.microsoft.com/office/drawing/2014/main" id="{6473538F-4D13-865B-66D2-C54C2E759F14}"/>
              </a:ext>
            </a:extLst>
          </p:cNvPr>
          <p:cNvSpPr/>
          <p:nvPr userDrawn="1"/>
        </p:nvSpPr>
        <p:spPr>
          <a:xfrm>
            <a:off x="11082130" y="6311901"/>
            <a:ext cx="1109870" cy="546100"/>
          </a:xfrm>
          <a:prstGeom prst="rect">
            <a:avLst/>
          </a:prstGeom>
          <a:solidFill>
            <a:schemeClr val="accent5"/>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0" dirty="0">
              <a:solidFill>
                <a:schemeClr val="accent6"/>
              </a:solidFill>
            </a:endParaRPr>
          </a:p>
        </p:txBody>
      </p:sp>
      <p:sp>
        <p:nvSpPr>
          <p:cNvPr id="8" name="Slide Number Placeholder 6">
            <a:extLst>
              <a:ext uri="{FF2B5EF4-FFF2-40B4-BE49-F238E27FC236}">
                <a16:creationId xmlns:a16="http://schemas.microsoft.com/office/drawing/2014/main" id="{19F1434F-A983-BF9C-FA9E-DACF73B96846}"/>
              </a:ext>
            </a:extLst>
          </p:cNvPr>
          <p:cNvSpPr>
            <a:spLocks noGrp="1"/>
          </p:cNvSpPr>
          <p:nvPr>
            <p:ph type="sldNum" sz="quarter" idx="12"/>
          </p:nvPr>
        </p:nvSpPr>
        <p:spPr>
          <a:xfrm>
            <a:off x="10585175" y="6396107"/>
            <a:ext cx="1033669" cy="365125"/>
          </a:xfrm>
          <a:prstGeom prst="rect">
            <a:avLst/>
          </a:prstGeom>
        </p:spPr>
        <p:txBody>
          <a:bodyPr/>
          <a:lstStyle>
            <a:lvl1pPr>
              <a:defRPr b="1">
                <a:solidFill>
                  <a:schemeClr val="accent3"/>
                </a:solidFill>
              </a:defRPr>
            </a:lvl1pPr>
          </a:lstStyle>
          <a:p>
            <a:pPr algn="r"/>
            <a:fld id="{3B3CBF68-38E2-48B1-A0C0-53C053A6473C}" type="slidenum">
              <a:rPr lang="en-US" smtClean="0"/>
              <a:pPr algn="r"/>
              <a:t>‹#›</a:t>
            </a:fld>
            <a:endParaRPr lang="en-US" dirty="0"/>
          </a:p>
        </p:txBody>
      </p:sp>
      <p:sp>
        <p:nvSpPr>
          <p:cNvPr id="9" name="TextBox 8">
            <a:extLst>
              <a:ext uri="{FF2B5EF4-FFF2-40B4-BE49-F238E27FC236}">
                <a16:creationId xmlns:a16="http://schemas.microsoft.com/office/drawing/2014/main" id="{98FF458E-2236-5A29-DB7D-67CF741CBF12}"/>
              </a:ext>
            </a:extLst>
          </p:cNvPr>
          <p:cNvSpPr txBox="1"/>
          <p:nvPr userDrawn="1"/>
        </p:nvSpPr>
        <p:spPr>
          <a:xfrm>
            <a:off x="838202" y="6356350"/>
            <a:ext cx="2262808" cy="461665"/>
          </a:xfrm>
          <a:prstGeom prst="rect">
            <a:avLst/>
          </a:prstGeom>
          <a:noFill/>
        </p:spPr>
        <p:txBody>
          <a:bodyPr wrap="square" rtlCol="0">
            <a:spAutoFit/>
          </a:bodyPr>
          <a:lstStyle/>
          <a:p>
            <a:r>
              <a:rPr lang="en-US" sz="2400" b="1" dirty="0">
                <a:solidFill>
                  <a:schemeClr val="accent6">
                    <a:lumMod val="20000"/>
                    <a:lumOff val="80000"/>
                  </a:schemeClr>
                </a:solidFill>
              </a:rPr>
              <a:t>2024</a:t>
            </a:r>
          </a:p>
        </p:txBody>
      </p:sp>
      <p:sp>
        <p:nvSpPr>
          <p:cNvPr id="15" name="Rectangle 14">
            <a:extLst>
              <a:ext uri="{FF2B5EF4-FFF2-40B4-BE49-F238E27FC236}">
                <a16:creationId xmlns:a16="http://schemas.microsoft.com/office/drawing/2014/main" id="{9022D476-48D7-DC22-FC2C-B084DFE66343}"/>
              </a:ext>
            </a:extLst>
          </p:cNvPr>
          <p:cNvSpPr/>
          <p:nvPr userDrawn="1"/>
        </p:nvSpPr>
        <p:spPr>
          <a:xfrm>
            <a:off x="10585174" y="6311901"/>
            <a:ext cx="496956"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lumMod val="20000"/>
                    <a:lumOff val="80000"/>
                  </a:schemeClr>
                </a:solidFill>
              </a:rPr>
              <a:t>4</a:t>
            </a:r>
          </a:p>
        </p:txBody>
      </p:sp>
    </p:spTree>
    <p:custDataLst>
      <p:tags r:id="rId1"/>
    </p:custDataLst>
    <p:extLst>
      <p:ext uri="{BB962C8B-B14F-4D97-AF65-F5344CB8AC3E}">
        <p14:creationId xmlns:p14="http://schemas.microsoft.com/office/powerpoint/2010/main" val="7557552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E571D-FCB4-4569-9E72-4D979B0714F4}"/>
              </a:ext>
            </a:extLst>
          </p:cNvPr>
          <p:cNvSpPr>
            <a:spLocks noGrp="1"/>
          </p:cNvSpPr>
          <p:nvPr>
            <p:ph type="title"/>
          </p:nvPr>
        </p:nvSpPr>
        <p:spPr>
          <a:xfrm>
            <a:off x="839788" y="365126"/>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09DDE31C-2800-4AAC-ACC0-09FDD37693D9}"/>
              </a:ext>
            </a:extLst>
          </p:cNvPr>
          <p:cNvSpPr>
            <a:spLocks noGrp="1"/>
          </p:cNvSpPr>
          <p:nvPr>
            <p:ph type="body" idx="1"/>
          </p:nvPr>
        </p:nvSpPr>
        <p:spPr>
          <a:xfrm>
            <a:off x="839789" y="1681163"/>
            <a:ext cx="5157787" cy="823912"/>
          </a:xfrm>
        </p:spPr>
        <p:txBody>
          <a:bodyPr anchor="b"/>
          <a:lstStyle>
            <a:lvl1pPr marL="0" indent="0">
              <a:buNone/>
              <a:defRPr sz="2400" b="1">
                <a:solidFill>
                  <a:schemeClr val="accent3"/>
                </a:solidFill>
              </a:defRPr>
            </a:lvl1pPr>
            <a:lvl2pPr marL="457192" indent="0">
              <a:buNone/>
              <a:defRPr sz="2000" b="1"/>
            </a:lvl2pPr>
            <a:lvl3pPr marL="914384" indent="0">
              <a:buNone/>
              <a:defRPr sz="1800" b="1"/>
            </a:lvl3pPr>
            <a:lvl4pPr marL="1371576" indent="0">
              <a:buNone/>
              <a:defRPr sz="1600" b="1"/>
            </a:lvl4pPr>
            <a:lvl5pPr marL="1828768" indent="0">
              <a:buNone/>
              <a:defRPr sz="1600" b="1"/>
            </a:lvl5pPr>
            <a:lvl6pPr marL="2285960" indent="0">
              <a:buNone/>
              <a:defRPr sz="1600" b="1"/>
            </a:lvl6pPr>
            <a:lvl7pPr marL="2743152" indent="0">
              <a:buNone/>
              <a:defRPr sz="1600" b="1"/>
            </a:lvl7pPr>
            <a:lvl8pPr marL="3200344" indent="0">
              <a:buNone/>
              <a:defRPr sz="1600" b="1"/>
            </a:lvl8pPr>
            <a:lvl9pPr marL="3657536"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9B0A904D-0BCE-4638-8609-26ABAF2751CC}"/>
              </a:ext>
            </a:extLst>
          </p:cNvPr>
          <p:cNvSpPr>
            <a:spLocks noGrp="1"/>
          </p:cNvSpPr>
          <p:nvPr>
            <p:ph sz="half" idx="2"/>
          </p:nvPr>
        </p:nvSpPr>
        <p:spPr>
          <a:xfrm>
            <a:off x="839789" y="2505075"/>
            <a:ext cx="5157787" cy="3684588"/>
          </a:xfrm>
        </p:spPr>
        <p:txBody>
          <a:bodyPr/>
          <a:lstStyle>
            <a:lvl1pPr marL="347657" indent="-347657">
              <a:lnSpc>
                <a:spcPct val="108000"/>
              </a:lnSpc>
              <a:spcBef>
                <a:spcPts val="600"/>
              </a:spcBef>
              <a:defRPr>
                <a:solidFill>
                  <a:schemeClr val="bg2">
                    <a:lumMod val="25000"/>
                  </a:schemeClr>
                </a:solidFill>
              </a:defRPr>
            </a:lvl1pPr>
            <a:lvl2pPr>
              <a:lnSpc>
                <a:spcPct val="108000"/>
              </a:lnSpc>
              <a:spcBef>
                <a:spcPts val="600"/>
              </a:spcBef>
              <a:defRPr>
                <a:solidFill>
                  <a:schemeClr val="bg2">
                    <a:lumMod val="25000"/>
                  </a:schemeClr>
                </a:solidFill>
              </a:defRPr>
            </a:lvl2pPr>
            <a:lvl3pPr>
              <a:lnSpc>
                <a:spcPct val="108000"/>
              </a:lnSpc>
              <a:spcBef>
                <a:spcPts val="600"/>
              </a:spcBef>
              <a:defRPr>
                <a:solidFill>
                  <a:schemeClr val="bg2">
                    <a:lumMod val="25000"/>
                  </a:schemeClr>
                </a:solidFill>
              </a:defRPr>
            </a:lvl3pPr>
            <a:lvl4pPr>
              <a:lnSpc>
                <a:spcPct val="108000"/>
              </a:lnSpc>
              <a:spcBef>
                <a:spcPts val="600"/>
              </a:spcBef>
              <a:defRPr>
                <a:solidFill>
                  <a:schemeClr val="bg2">
                    <a:lumMod val="25000"/>
                  </a:schemeClr>
                </a:solidFill>
              </a:defRPr>
            </a:lvl4pPr>
            <a:lvl5pPr>
              <a:lnSpc>
                <a:spcPct val="108000"/>
              </a:lnSpc>
              <a:spcBef>
                <a:spcPts val="600"/>
              </a:spcBef>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F902A93D-CCCD-45AB-8FD6-C9E4B2AAA8E1}"/>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3"/>
                </a:solidFill>
              </a:defRPr>
            </a:lvl1pPr>
            <a:lvl2pPr marL="457192" indent="0">
              <a:buNone/>
              <a:defRPr sz="2000" b="1"/>
            </a:lvl2pPr>
            <a:lvl3pPr marL="914384" indent="0">
              <a:buNone/>
              <a:defRPr sz="1800" b="1"/>
            </a:lvl3pPr>
            <a:lvl4pPr marL="1371576" indent="0">
              <a:buNone/>
              <a:defRPr sz="1600" b="1"/>
            </a:lvl4pPr>
            <a:lvl5pPr marL="1828768" indent="0">
              <a:buNone/>
              <a:defRPr sz="1600" b="1"/>
            </a:lvl5pPr>
            <a:lvl6pPr marL="2285960" indent="0">
              <a:buNone/>
              <a:defRPr sz="1600" b="1"/>
            </a:lvl6pPr>
            <a:lvl7pPr marL="2743152" indent="0">
              <a:buNone/>
              <a:defRPr sz="1600" b="1"/>
            </a:lvl7pPr>
            <a:lvl8pPr marL="3200344" indent="0">
              <a:buNone/>
              <a:defRPr sz="1600" b="1"/>
            </a:lvl8pPr>
            <a:lvl9pPr marL="3657536"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9874697-541D-4341-97F3-20A46AF27123}"/>
              </a:ext>
            </a:extLst>
          </p:cNvPr>
          <p:cNvSpPr>
            <a:spLocks noGrp="1"/>
          </p:cNvSpPr>
          <p:nvPr>
            <p:ph sz="quarter" idx="4"/>
          </p:nvPr>
        </p:nvSpPr>
        <p:spPr>
          <a:xfrm>
            <a:off x="6172200" y="2505075"/>
            <a:ext cx="5183188" cy="3684588"/>
          </a:xfrm>
        </p:spPr>
        <p:txBody>
          <a:bodyPr/>
          <a:lstStyle>
            <a:lvl1pPr marL="347657" indent="-347657">
              <a:lnSpc>
                <a:spcPct val="108000"/>
              </a:lnSpc>
              <a:spcBef>
                <a:spcPts val="600"/>
              </a:spcBef>
              <a:defRPr>
                <a:solidFill>
                  <a:schemeClr val="bg2">
                    <a:lumMod val="25000"/>
                  </a:schemeClr>
                </a:solidFill>
              </a:defRPr>
            </a:lvl1pPr>
            <a:lvl2pPr>
              <a:lnSpc>
                <a:spcPct val="108000"/>
              </a:lnSpc>
              <a:spcBef>
                <a:spcPts val="600"/>
              </a:spcBef>
              <a:defRPr>
                <a:solidFill>
                  <a:schemeClr val="bg2">
                    <a:lumMod val="25000"/>
                  </a:schemeClr>
                </a:solidFill>
              </a:defRPr>
            </a:lvl2pPr>
            <a:lvl3pPr>
              <a:lnSpc>
                <a:spcPct val="108000"/>
              </a:lnSpc>
              <a:spcBef>
                <a:spcPts val="600"/>
              </a:spcBef>
              <a:defRPr>
                <a:solidFill>
                  <a:schemeClr val="bg2">
                    <a:lumMod val="25000"/>
                  </a:schemeClr>
                </a:solidFill>
              </a:defRPr>
            </a:lvl3pPr>
            <a:lvl4pPr>
              <a:lnSpc>
                <a:spcPct val="108000"/>
              </a:lnSpc>
              <a:spcBef>
                <a:spcPts val="600"/>
              </a:spcBef>
              <a:defRPr>
                <a:solidFill>
                  <a:schemeClr val="bg2">
                    <a:lumMod val="25000"/>
                  </a:schemeClr>
                </a:solidFill>
              </a:defRPr>
            </a:lvl4pPr>
            <a:lvl5pPr>
              <a:lnSpc>
                <a:spcPct val="108000"/>
              </a:lnSpc>
              <a:spcBef>
                <a:spcPts val="600"/>
              </a:spcBef>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8B2CEE8E-8F0C-C42E-E8BD-131459494E93}"/>
              </a:ext>
            </a:extLst>
          </p:cNvPr>
          <p:cNvSpPr/>
          <p:nvPr userDrawn="1"/>
        </p:nvSpPr>
        <p:spPr>
          <a:xfrm>
            <a:off x="0" y="6311901"/>
            <a:ext cx="12192000" cy="546100"/>
          </a:xfrm>
          <a:prstGeom prst="rect">
            <a:avLst/>
          </a:prstGeom>
          <a:solidFill>
            <a:srgbClr val="8CC7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Footer Placeholder 5">
            <a:extLst>
              <a:ext uri="{FF2B5EF4-FFF2-40B4-BE49-F238E27FC236}">
                <a16:creationId xmlns:a16="http://schemas.microsoft.com/office/drawing/2014/main" id="{54FD18CC-D490-07F0-1912-8BAEC65A8EF6}"/>
              </a:ext>
            </a:extLst>
          </p:cNvPr>
          <p:cNvSpPr>
            <a:spLocks noGrp="1"/>
          </p:cNvSpPr>
          <p:nvPr>
            <p:ph type="ftr" sz="quarter" idx="11"/>
          </p:nvPr>
        </p:nvSpPr>
        <p:spPr>
          <a:xfrm>
            <a:off x="2017643" y="6392927"/>
            <a:ext cx="8458201" cy="365125"/>
          </a:xfrm>
          <a:prstGeom prst="rect">
            <a:avLst/>
          </a:prstGeom>
        </p:spPr>
        <p:txBody>
          <a:bodyPr/>
          <a:lstStyle>
            <a:lvl1pPr algn="r">
              <a:defRPr b="1">
                <a:solidFill>
                  <a:schemeClr val="accent6">
                    <a:lumMod val="20000"/>
                    <a:lumOff val="80000"/>
                  </a:schemeClr>
                </a:solidFill>
              </a:defRPr>
            </a:lvl1pPr>
          </a:lstStyle>
          <a:p>
            <a:r>
              <a:rPr lang="en-US"/>
              <a:t>Checkpoint</a:t>
            </a:r>
            <a:endParaRPr lang="en-US" dirty="0"/>
          </a:p>
        </p:txBody>
      </p:sp>
      <p:sp>
        <p:nvSpPr>
          <p:cNvPr id="9" name="Rectangle 8">
            <a:extLst>
              <a:ext uri="{FF2B5EF4-FFF2-40B4-BE49-F238E27FC236}">
                <a16:creationId xmlns:a16="http://schemas.microsoft.com/office/drawing/2014/main" id="{C4F13001-37C3-C81D-F928-68EFDC16241B}"/>
              </a:ext>
            </a:extLst>
          </p:cNvPr>
          <p:cNvSpPr/>
          <p:nvPr userDrawn="1"/>
        </p:nvSpPr>
        <p:spPr>
          <a:xfrm>
            <a:off x="11082130" y="6311901"/>
            <a:ext cx="1109870" cy="546100"/>
          </a:xfrm>
          <a:prstGeom prst="rect">
            <a:avLst/>
          </a:prstGeom>
          <a:solidFill>
            <a:schemeClr val="accent5"/>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0" dirty="0">
              <a:solidFill>
                <a:schemeClr val="accent6"/>
              </a:solidFill>
            </a:endParaRPr>
          </a:p>
        </p:txBody>
      </p:sp>
      <p:sp>
        <p:nvSpPr>
          <p:cNvPr id="10" name="Slide Number Placeholder 6">
            <a:extLst>
              <a:ext uri="{FF2B5EF4-FFF2-40B4-BE49-F238E27FC236}">
                <a16:creationId xmlns:a16="http://schemas.microsoft.com/office/drawing/2014/main" id="{99B0C612-4A64-6E4D-A32E-C3A7CBAB1379}"/>
              </a:ext>
            </a:extLst>
          </p:cNvPr>
          <p:cNvSpPr>
            <a:spLocks noGrp="1"/>
          </p:cNvSpPr>
          <p:nvPr>
            <p:ph type="sldNum" sz="quarter" idx="12"/>
          </p:nvPr>
        </p:nvSpPr>
        <p:spPr>
          <a:xfrm>
            <a:off x="10585175" y="6396107"/>
            <a:ext cx="1033669" cy="365125"/>
          </a:xfrm>
          <a:prstGeom prst="rect">
            <a:avLst/>
          </a:prstGeom>
        </p:spPr>
        <p:txBody>
          <a:bodyPr/>
          <a:lstStyle>
            <a:lvl1pPr>
              <a:defRPr b="1">
                <a:solidFill>
                  <a:schemeClr val="accent3"/>
                </a:solidFill>
              </a:defRPr>
            </a:lvl1pPr>
          </a:lstStyle>
          <a:p>
            <a:pPr algn="r"/>
            <a:fld id="{3B3CBF68-38E2-48B1-A0C0-53C053A6473C}" type="slidenum">
              <a:rPr lang="en-US" smtClean="0"/>
              <a:pPr algn="r"/>
              <a:t>‹#›</a:t>
            </a:fld>
            <a:endParaRPr lang="en-US" dirty="0"/>
          </a:p>
        </p:txBody>
      </p:sp>
      <p:sp>
        <p:nvSpPr>
          <p:cNvPr id="11" name="TextBox 10">
            <a:extLst>
              <a:ext uri="{FF2B5EF4-FFF2-40B4-BE49-F238E27FC236}">
                <a16:creationId xmlns:a16="http://schemas.microsoft.com/office/drawing/2014/main" id="{2F2CC05D-34F1-AF20-D40D-53922B329887}"/>
              </a:ext>
            </a:extLst>
          </p:cNvPr>
          <p:cNvSpPr txBox="1"/>
          <p:nvPr userDrawn="1"/>
        </p:nvSpPr>
        <p:spPr>
          <a:xfrm>
            <a:off x="838202" y="6356350"/>
            <a:ext cx="2262808" cy="461665"/>
          </a:xfrm>
          <a:prstGeom prst="rect">
            <a:avLst/>
          </a:prstGeom>
          <a:noFill/>
        </p:spPr>
        <p:txBody>
          <a:bodyPr wrap="square" rtlCol="0">
            <a:spAutoFit/>
          </a:bodyPr>
          <a:lstStyle/>
          <a:p>
            <a:r>
              <a:rPr lang="en-US" sz="2400" b="1" dirty="0">
                <a:solidFill>
                  <a:schemeClr val="accent6">
                    <a:lumMod val="20000"/>
                    <a:lumOff val="80000"/>
                  </a:schemeClr>
                </a:solidFill>
              </a:rPr>
              <a:t>2024</a:t>
            </a:r>
          </a:p>
        </p:txBody>
      </p:sp>
      <p:sp>
        <p:nvSpPr>
          <p:cNvPr id="14" name="Rectangle 13">
            <a:extLst>
              <a:ext uri="{FF2B5EF4-FFF2-40B4-BE49-F238E27FC236}">
                <a16:creationId xmlns:a16="http://schemas.microsoft.com/office/drawing/2014/main" id="{4CDC5287-688B-8BDB-DE8C-5AB0F4463951}"/>
              </a:ext>
            </a:extLst>
          </p:cNvPr>
          <p:cNvSpPr/>
          <p:nvPr userDrawn="1"/>
        </p:nvSpPr>
        <p:spPr>
          <a:xfrm>
            <a:off x="10585175" y="6311901"/>
            <a:ext cx="496956"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lumMod val="20000"/>
                    <a:lumOff val="80000"/>
                  </a:schemeClr>
                </a:solidFill>
              </a:rPr>
              <a:t>4</a:t>
            </a:r>
          </a:p>
        </p:txBody>
      </p:sp>
    </p:spTree>
    <p:custDataLst>
      <p:tags r:id="rId1"/>
    </p:custDataLst>
    <p:extLst>
      <p:ext uri="{BB962C8B-B14F-4D97-AF65-F5344CB8AC3E}">
        <p14:creationId xmlns:p14="http://schemas.microsoft.com/office/powerpoint/2010/main" val="30771115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DDD07-B2EA-44DE-A9AD-168D50A6D17D}"/>
              </a:ext>
            </a:extLst>
          </p:cNvPr>
          <p:cNvSpPr>
            <a:spLocks noGrp="1"/>
          </p:cNvSpPr>
          <p:nvPr>
            <p:ph type="title"/>
          </p:nvPr>
        </p:nvSpPr>
        <p:spPr>
          <a:xfrm>
            <a:off x="506896" y="255795"/>
            <a:ext cx="10230678" cy="1066110"/>
          </a:xfrm>
        </p:spPr>
        <p:txBody>
          <a:bodyPr/>
          <a:lstStyle>
            <a:lvl1pPr>
              <a:defRPr b="1">
                <a:latin typeface="+mn-lt"/>
              </a:defRPr>
            </a:lvl1pPr>
          </a:lstStyle>
          <a:p>
            <a:r>
              <a:rPr lang="en-US" dirty="0"/>
              <a:t>Click to edit Master title style</a:t>
            </a:r>
          </a:p>
        </p:txBody>
      </p:sp>
      <p:sp>
        <p:nvSpPr>
          <p:cNvPr id="4" name="Rectangle 3">
            <a:extLst>
              <a:ext uri="{FF2B5EF4-FFF2-40B4-BE49-F238E27FC236}">
                <a16:creationId xmlns:a16="http://schemas.microsoft.com/office/drawing/2014/main" id="{A286EC7B-710F-70EE-4F00-DD3CA1558D03}"/>
              </a:ext>
            </a:extLst>
          </p:cNvPr>
          <p:cNvSpPr/>
          <p:nvPr userDrawn="1"/>
        </p:nvSpPr>
        <p:spPr>
          <a:xfrm>
            <a:off x="0" y="6311901"/>
            <a:ext cx="12192000" cy="546100"/>
          </a:xfrm>
          <a:prstGeom prst="rect">
            <a:avLst/>
          </a:prstGeom>
          <a:solidFill>
            <a:srgbClr val="8CC7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Footer Placeholder 5">
            <a:extLst>
              <a:ext uri="{FF2B5EF4-FFF2-40B4-BE49-F238E27FC236}">
                <a16:creationId xmlns:a16="http://schemas.microsoft.com/office/drawing/2014/main" id="{BCF54D80-E3B5-9519-E023-92FA927F6D15}"/>
              </a:ext>
            </a:extLst>
          </p:cNvPr>
          <p:cNvSpPr>
            <a:spLocks noGrp="1"/>
          </p:cNvSpPr>
          <p:nvPr>
            <p:ph type="ftr" sz="quarter" idx="11"/>
          </p:nvPr>
        </p:nvSpPr>
        <p:spPr>
          <a:xfrm>
            <a:off x="2017643" y="6392927"/>
            <a:ext cx="8458201" cy="365125"/>
          </a:xfrm>
          <a:prstGeom prst="rect">
            <a:avLst/>
          </a:prstGeom>
        </p:spPr>
        <p:txBody>
          <a:bodyPr/>
          <a:lstStyle>
            <a:lvl1pPr algn="r">
              <a:defRPr b="1">
                <a:solidFill>
                  <a:schemeClr val="accent6">
                    <a:lumMod val="20000"/>
                    <a:lumOff val="80000"/>
                  </a:schemeClr>
                </a:solidFill>
              </a:defRPr>
            </a:lvl1pPr>
          </a:lstStyle>
          <a:p>
            <a:r>
              <a:rPr lang="en-US"/>
              <a:t>Checkpoint</a:t>
            </a:r>
            <a:endParaRPr lang="en-US" dirty="0"/>
          </a:p>
        </p:txBody>
      </p:sp>
      <p:sp>
        <p:nvSpPr>
          <p:cNvPr id="6" name="Rectangle 5">
            <a:extLst>
              <a:ext uri="{FF2B5EF4-FFF2-40B4-BE49-F238E27FC236}">
                <a16:creationId xmlns:a16="http://schemas.microsoft.com/office/drawing/2014/main" id="{AB02EE12-A8A0-7F71-B6F0-9F7815F0B268}"/>
              </a:ext>
            </a:extLst>
          </p:cNvPr>
          <p:cNvSpPr/>
          <p:nvPr userDrawn="1"/>
        </p:nvSpPr>
        <p:spPr>
          <a:xfrm>
            <a:off x="11082130" y="6311901"/>
            <a:ext cx="1109870" cy="546100"/>
          </a:xfrm>
          <a:prstGeom prst="rect">
            <a:avLst/>
          </a:prstGeom>
          <a:solidFill>
            <a:schemeClr val="accent5"/>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0" dirty="0">
              <a:solidFill>
                <a:schemeClr val="accent6"/>
              </a:solidFill>
            </a:endParaRPr>
          </a:p>
        </p:txBody>
      </p:sp>
      <p:sp>
        <p:nvSpPr>
          <p:cNvPr id="7" name="Slide Number Placeholder 6">
            <a:extLst>
              <a:ext uri="{FF2B5EF4-FFF2-40B4-BE49-F238E27FC236}">
                <a16:creationId xmlns:a16="http://schemas.microsoft.com/office/drawing/2014/main" id="{2FE2A806-BC36-D117-3DB8-547F31DE7416}"/>
              </a:ext>
            </a:extLst>
          </p:cNvPr>
          <p:cNvSpPr>
            <a:spLocks noGrp="1"/>
          </p:cNvSpPr>
          <p:nvPr>
            <p:ph type="sldNum" sz="quarter" idx="12"/>
          </p:nvPr>
        </p:nvSpPr>
        <p:spPr>
          <a:xfrm>
            <a:off x="10585175" y="6396107"/>
            <a:ext cx="1033669" cy="365125"/>
          </a:xfrm>
          <a:prstGeom prst="rect">
            <a:avLst/>
          </a:prstGeom>
        </p:spPr>
        <p:txBody>
          <a:bodyPr/>
          <a:lstStyle>
            <a:lvl1pPr>
              <a:defRPr b="1">
                <a:solidFill>
                  <a:schemeClr val="accent3"/>
                </a:solidFill>
              </a:defRPr>
            </a:lvl1pPr>
          </a:lstStyle>
          <a:p>
            <a:pPr algn="r"/>
            <a:fld id="{3B3CBF68-38E2-48B1-A0C0-53C053A6473C}" type="slidenum">
              <a:rPr lang="en-US" smtClean="0"/>
              <a:pPr algn="r"/>
              <a:t>‹#›</a:t>
            </a:fld>
            <a:endParaRPr lang="en-US" dirty="0"/>
          </a:p>
        </p:txBody>
      </p:sp>
      <p:sp>
        <p:nvSpPr>
          <p:cNvPr id="8" name="TextBox 7">
            <a:extLst>
              <a:ext uri="{FF2B5EF4-FFF2-40B4-BE49-F238E27FC236}">
                <a16:creationId xmlns:a16="http://schemas.microsoft.com/office/drawing/2014/main" id="{9F59EAC9-1606-5137-C2F2-B0E10B9F04F3}"/>
              </a:ext>
            </a:extLst>
          </p:cNvPr>
          <p:cNvSpPr txBox="1"/>
          <p:nvPr userDrawn="1"/>
        </p:nvSpPr>
        <p:spPr>
          <a:xfrm>
            <a:off x="838202" y="6356350"/>
            <a:ext cx="2262808" cy="461665"/>
          </a:xfrm>
          <a:prstGeom prst="rect">
            <a:avLst/>
          </a:prstGeom>
          <a:noFill/>
        </p:spPr>
        <p:txBody>
          <a:bodyPr wrap="square" rtlCol="0">
            <a:spAutoFit/>
          </a:bodyPr>
          <a:lstStyle/>
          <a:p>
            <a:r>
              <a:rPr lang="en-US" sz="2400" b="1" dirty="0">
                <a:solidFill>
                  <a:schemeClr val="accent6">
                    <a:lumMod val="20000"/>
                    <a:lumOff val="80000"/>
                  </a:schemeClr>
                </a:solidFill>
              </a:rPr>
              <a:t>2024</a:t>
            </a:r>
          </a:p>
        </p:txBody>
      </p:sp>
      <p:sp>
        <p:nvSpPr>
          <p:cNvPr id="13" name="Rectangle 12">
            <a:extLst>
              <a:ext uri="{FF2B5EF4-FFF2-40B4-BE49-F238E27FC236}">
                <a16:creationId xmlns:a16="http://schemas.microsoft.com/office/drawing/2014/main" id="{59B0DBC5-A895-670C-0F4D-84A76F30CD36}"/>
              </a:ext>
            </a:extLst>
          </p:cNvPr>
          <p:cNvSpPr/>
          <p:nvPr userDrawn="1"/>
        </p:nvSpPr>
        <p:spPr>
          <a:xfrm>
            <a:off x="10585174" y="6311901"/>
            <a:ext cx="496956"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lumMod val="20000"/>
                    <a:lumOff val="80000"/>
                  </a:schemeClr>
                </a:solidFill>
              </a:rPr>
              <a:t>2</a:t>
            </a:r>
          </a:p>
        </p:txBody>
      </p:sp>
    </p:spTree>
    <p:custDataLst>
      <p:tags r:id="rId1"/>
    </p:custDataLst>
    <p:extLst>
      <p:ext uri="{BB962C8B-B14F-4D97-AF65-F5344CB8AC3E}">
        <p14:creationId xmlns:p14="http://schemas.microsoft.com/office/powerpoint/2010/main" val="15280675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Step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DDD07-B2EA-44DE-A9AD-168D50A6D17D}"/>
              </a:ext>
            </a:extLst>
          </p:cNvPr>
          <p:cNvSpPr>
            <a:spLocks noGrp="1"/>
          </p:cNvSpPr>
          <p:nvPr>
            <p:ph type="title"/>
          </p:nvPr>
        </p:nvSpPr>
        <p:spPr>
          <a:xfrm>
            <a:off x="2658558" y="893067"/>
            <a:ext cx="8423572" cy="1066110"/>
          </a:xfrm>
        </p:spPr>
        <p:txBody>
          <a:bodyPr/>
          <a:lstStyle>
            <a:lvl1pPr>
              <a:defRPr sz="3600" b="1">
                <a:latin typeface="+mn-lt"/>
              </a:defRPr>
            </a:lvl1pPr>
          </a:lstStyle>
          <a:p>
            <a:r>
              <a:rPr lang="en-US" dirty="0"/>
              <a:t>Click to edit Master title style</a:t>
            </a:r>
          </a:p>
        </p:txBody>
      </p:sp>
      <p:sp>
        <p:nvSpPr>
          <p:cNvPr id="4" name="Rectangle 3">
            <a:extLst>
              <a:ext uri="{FF2B5EF4-FFF2-40B4-BE49-F238E27FC236}">
                <a16:creationId xmlns:a16="http://schemas.microsoft.com/office/drawing/2014/main" id="{A286EC7B-710F-70EE-4F00-DD3CA1558D03}"/>
              </a:ext>
            </a:extLst>
          </p:cNvPr>
          <p:cNvSpPr/>
          <p:nvPr userDrawn="1"/>
        </p:nvSpPr>
        <p:spPr>
          <a:xfrm>
            <a:off x="0" y="6311901"/>
            <a:ext cx="12192000" cy="546100"/>
          </a:xfrm>
          <a:prstGeom prst="rect">
            <a:avLst/>
          </a:prstGeom>
          <a:solidFill>
            <a:srgbClr val="8CC7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Footer Placeholder 5">
            <a:extLst>
              <a:ext uri="{FF2B5EF4-FFF2-40B4-BE49-F238E27FC236}">
                <a16:creationId xmlns:a16="http://schemas.microsoft.com/office/drawing/2014/main" id="{BCF54D80-E3B5-9519-E023-92FA927F6D15}"/>
              </a:ext>
            </a:extLst>
          </p:cNvPr>
          <p:cNvSpPr>
            <a:spLocks noGrp="1"/>
          </p:cNvSpPr>
          <p:nvPr>
            <p:ph type="ftr" sz="quarter" idx="11"/>
          </p:nvPr>
        </p:nvSpPr>
        <p:spPr>
          <a:xfrm>
            <a:off x="2017643" y="6392927"/>
            <a:ext cx="8458201" cy="365125"/>
          </a:xfrm>
          <a:prstGeom prst="rect">
            <a:avLst/>
          </a:prstGeom>
        </p:spPr>
        <p:txBody>
          <a:bodyPr/>
          <a:lstStyle>
            <a:lvl1pPr algn="r">
              <a:defRPr b="1">
                <a:solidFill>
                  <a:schemeClr val="accent6">
                    <a:lumMod val="20000"/>
                    <a:lumOff val="80000"/>
                  </a:schemeClr>
                </a:solidFill>
              </a:defRPr>
            </a:lvl1pPr>
          </a:lstStyle>
          <a:p>
            <a:r>
              <a:rPr lang="en-US"/>
              <a:t>Checkpoint</a:t>
            </a:r>
            <a:endParaRPr lang="en-US" dirty="0"/>
          </a:p>
        </p:txBody>
      </p:sp>
      <p:sp>
        <p:nvSpPr>
          <p:cNvPr id="6" name="Rectangle 5">
            <a:extLst>
              <a:ext uri="{FF2B5EF4-FFF2-40B4-BE49-F238E27FC236}">
                <a16:creationId xmlns:a16="http://schemas.microsoft.com/office/drawing/2014/main" id="{AB02EE12-A8A0-7F71-B6F0-9F7815F0B268}"/>
              </a:ext>
            </a:extLst>
          </p:cNvPr>
          <p:cNvSpPr/>
          <p:nvPr userDrawn="1"/>
        </p:nvSpPr>
        <p:spPr>
          <a:xfrm>
            <a:off x="11082130" y="6311901"/>
            <a:ext cx="1109870" cy="546100"/>
          </a:xfrm>
          <a:prstGeom prst="rect">
            <a:avLst/>
          </a:prstGeom>
          <a:solidFill>
            <a:schemeClr val="accent5"/>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0" dirty="0">
              <a:solidFill>
                <a:schemeClr val="accent6"/>
              </a:solidFill>
            </a:endParaRPr>
          </a:p>
        </p:txBody>
      </p:sp>
      <p:sp>
        <p:nvSpPr>
          <p:cNvPr id="7" name="Slide Number Placeholder 6">
            <a:extLst>
              <a:ext uri="{FF2B5EF4-FFF2-40B4-BE49-F238E27FC236}">
                <a16:creationId xmlns:a16="http://schemas.microsoft.com/office/drawing/2014/main" id="{2FE2A806-BC36-D117-3DB8-547F31DE7416}"/>
              </a:ext>
            </a:extLst>
          </p:cNvPr>
          <p:cNvSpPr>
            <a:spLocks noGrp="1"/>
          </p:cNvSpPr>
          <p:nvPr>
            <p:ph type="sldNum" sz="quarter" idx="12"/>
          </p:nvPr>
        </p:nvSpPr>
        <p:spPr>
          <a:xfrm>
            <a:off x="10585175" y="6396107"/>
            <a:ext cx="1033669" cy="365125"/>
          </a:xfrm>
          <a:prstGeom prst="rect">
            <a:avLst/>
          </a:prstGeom>
        </p:spPr>
        <p:txBody>
          <a:bodyPr/>
          <a:lstStyle>
            <a:lvl1pPr>
              <a:defRPr b="1">
                <a:solidFill>
                  <a:schemeClr val="accent3"/>
                </a:solidFill>
              </a:defRPr>
            </a:lvl1pPr>
          </a:lstStyle>
          <a:p>
            <a:pPr algn="r"/>
            <a:fld id="{3B3CBF68-38E2-48B1-A0C0-53C053A6473C}" type="slidenum">
              <a:rPr lang="en-US" smtClean="0"/>
              <a:pPr algn="r"/>
              <a:t>‹#›</a:t>
            </a:fld>
            <a:endParaRPr lang="en-US" dirty="0"/>
          </a:p>
        </p:txBody>
      </p:sp>
      <p:sp>
        <p:nvSpPr>
          <p:cNvPr id="8" name="TextBox 7">
            <a:extLst>
              <a:ext uri="{FF2B5EF4-FFF2-40B4-BE49-F238E27FC236}">
                <a16:creationId xmlns:a16="http://schemas.microsoft.com/office/drawing/2014/main" id="{9F59EAC9-1606-5137-C2F2-B0E10B9F04F3}"/>
              </a:ext>
            </a:extLst>
          </p:cNvPr>
          <p:cNvSpPr txBox="1"/>
          <p:nvPr userDrawn="1"/>
        </p:nvSpPr>
        <p:spPr>
          <a:xfrm>
            <a:off x="838202" y="6356350"/>
            <a:ext cx="2262808" cy="461665"/>
          </a:xfrm>
          <a:prstGeom prst="rect">
            <a:avLst/>
          </a:prstGeom>
          <a:noFill/>
        </p:spPr>
        <p:txBody>
          <a:bodyPr wrap="square" rtlCol="0">
            <a:spAutoFit/>
          </a:bodyPr>
          <a:lstStyle/>
          <a:p>
            <a:r>
              <a:rPr lang="en-US" sz="2400" b="1" dirty="0">
                <a:solidFill>
                  <a:schemeClr val="accent6">
                    <a:lumMod val="20000"/>
                    <a:lumOff val="80000"/>
                  </a:schemeClr>
                </a:solidFill>
              </a:rPr>
              <a:t>2024</a:t>
            </a:r>
          </a:p>
        </p:txBody>
      </p:sp>
      <p:sp>
        <p:nvSpPr>
          <p:cNvPr id="13" name="Rectangle 12">
            <a:extLst>
              <a:ext uri="{FF2B5EF4-FFF2-40B4-BE49-F238E27FC236}">
                <a16:creationId xmlns:a16="http://schemas.microsoft.com/office/drawing/2014/main" id="{59B0DBC5-A895-670C-0F4D-84A76F30CD36}"/>
              </a:ext>
            </a:extLst>
          </p:cNvPr>
          <p:cNvSpPr/>
          <p:nvPr userDrawn="1"/>
        </p:nvSpPr>
        <p:spPr>
          <a:xfrm>
            <a:off x="10585174" y="6311901"/>
            <a:ext cx="496956"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lumMod val="20000"/>
                    <a:lumOff val="80000"/>
                  </a:schemeClr>
                </a:solidFill>
              </a:rPr>
              <a:t>4</a:t>
            </a:r>
          </a:p>
        </p:txBody>
      </p:sp>
    </p:spTree>
    <p:custDataLst>
      <p:tags r:id="rId1"/>
    </p:custDataLst>
    <p:extLst>
      <p:ext uri="{BB962C8B-B14F-4D97-AF65-F5344CB8AC3E}">
        <p14:creationId xmlns:p14="http://schemas.microsoft.com/office/powerpoint/2010/main" val="6689561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C0517D-60A2-2528-4CC6-D1143CF877E3}"/>
              </a:ext>
            </a:extLst>
          </p:cNvPr>
          <p:cNvSpPr/>
          <p:nvPr userDrawn="1"/>
        </p:nvSpPr>
        <p:spPr>
          <a:xfrm>
            <a:off x="0" y="6311901"/>
            <a:ext cx="12192000" cy="546100"/>
          </a:xfrm>
          <a:prstGeom prst="rect">
            <a:avLst/>
          </a:prstGeom>
          <a:solidFill>
            <a:srgbClr val="8CC7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Footer Placeholder 5">
            <a:extLst>
              <a:ext uri="{FF2B5EF4-FFF2-40B4-BE49-F238E27FC236}">
                <a16:creationId xmlns:a16="http://schemas.microsoft.com/office/drawing/2014/main" id="{60FA3823-3C22-D086-585E-4A176885142A}"/>
              </a:ext>
            </a:extLst>
          </p:cNvPr>
          <p:cNvSpPr>
            <a:spLocks noGrp="1"/>
          </p:cNvSpPr>
          <p:nvPr>
            <p:ph type="ftr" sz="quarter" idx="11"/>
          </p:nvPr>
        </p:nvSpPr>
        <p:spPr>
          <a:xfrm>
            <a:off x="2017643" y="6392927"/>
            <a:ext cx="8458201" cy="365125"/>
          </a:xfrm>
          <a:prstGeom prst="rect">
            <a:avLst/>
          </a:prstGeom>
        </p:spPr>
        <p:txBody>
          <a:bodyPr/>
          <a:lstStyle>
            <a:lvl1pPr algn="r">
              <a:defRPr b="1">
                <a:solidFill>
                  <a:schemeClr val="accent6">
                    <a:lumMod val="20000"/>
                    <a:lumOff val="80000"/>
                  </a:schemeClr>
                </a:solidFill>
              </a:defRPr>
            </a:lvl1pPr>
          </a:lstStyle>
          <a:p>
            <a:r>
              <a:rPr lang="en-US"/>
              <a:t>Checkpoint</a:t>
            </a:r>
            <a:endParaRPr lang="en-US" dirty="0"/>
          </a:p>
        </p:txBody>
      </p:sp>
      <p:sp>
        <p:nvSpPr>
          <p:cNvPr id="4" name="Rectangle 3">
            <a:extLst>
              <a:ext uri="{FF2B5EF4-FFF2-40B4-BE49-F238E27FC236}">
                <a16:creationId xmlns:a16="http://schemas.microsoft.com/office/drawing/2014/main" id="{D7CD687B-5780-00B5-6133-FABDC0BB4C3E}"/>
              </a:ext>
            </a:extLst>
          </p:cNvPr>
          <p:cNvSpPr/>
          <p:nvPr userDrawn="1"/>
        </p:nvSpPr>
        <p:spPr>
          <a:xfrm>
            <a:off x="11082130" y="6311901"/>
            <a:ext cx="1109870" cy="546100"/>
          </a:xfrm>
          <a:prstGeom prst="rect">
            <a:avLst/>
          </a:prstGeom>
          <a:solidFill>
            <a:schemeClr val="accent5"/>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0" dirty="0">
              <a:solidFill>
                <a:schemeClr val="accent6"/>
              </a:solidFill>
            </a:endParaRPr>
          </a:p>
        </p:txBody>
      </p:sp>
      <p:sp>
        <p:nvSpPr>
          <p:cNvPr id="9" name="Slide Number Placeholder 6">
            <a:extLst>
              <a:ext uri="{FF2B5EF4-FFF2-40B4-BE49-F238E27FC236}">
                <a16:creationId xmlns:a16="http://schemas.microsoft.com/office/drawing/2014/main" id="{A13F4000-A23B-F1E0-7442-57EF7A6C2C24}"/>
              </a:ext>
            </a:extLst>
          </p:cNvPr>
          <p:cNvSpPr>
            <a:spLocks noGrp="1"/>
          </p:cNvSpPr>
          <p:nvPr>
            <p:ph type="sldNum" sz="quarter" idx="12"/>
          </p:nvPr>
        </p:nvSpPr>
        <p:spPr>
          <a:xfrm>
            <a:off x="10585175" y="6396107"/>
            <a:ext cx="1033669" cy="365125"/>
          </a:xfrm>
          <a:prstGeom prst="rect">
            <a:avLst/>
          </a:prstGeom>
        </p:spPr>
        <p:txBody>
          <a:bodyPr/>
          <a:lstStyle>
            <a:lvl1pPr>
              <a:defRPr b="1">
                <a:solidFill>
                  <a:schemeClr val="accent3"/>
                </a:solidFill>
              </a:defRPr>
            </a:lvl1pPr>
          </a:lstStyle>
          <a:p>
            <a:pPr algn="r"/>
            <a:fld id="{3B3CBF68-38E2-48B1-A0C0-53C053A6473C}" type="slidenum">
              <a:rPr lang="en-US" smtClean="0"/>
              <a:pPr algn="r"/>
              <a:t>‹#›</a:t>
            </a:fld>
            <a:endParaRPr lang="en-US" dirty="0"/>
          </a:p>
        </p:txBody>
      </p:sp>
      <p:sp>
        <p:nvSpPr>
          <p:cNvPr id="12" name="TextBox 11">
            <a:extLst>
              <a:ext uri="{FF2B5EF4-FFF2-40B4-BE49-F238E27FC236}">
                <a16:creationId xmlns:a16="http://schemas.microsoft.com/office/drawing/2014/main" id="{0D4E2B89-5225-9355-F2F8-7C7FC7C22A4B}"/>
              </a:ext>
            </a:extLst>
          </p:cNvPr>
          <p:cNvSpPr txBox="1"/>
          <p:nvPr userDrawn="1"/>
        </p:nvSpPr>
        <p:spPr>
          <a:xfrm>
            <a:off x="838202" y="6356350"/>
            <a:ext cx="2262808" cy="461665"/>
          </a:xfrm>
          <a:prstGeom prst="rect">
            <a:avLst/>
          </a:prstGeom>
          <a:noFill/>
        </p:spPr>
        <p:txBody>
          <a:bodyPr wrap="square" rtlCol="0">
            <a:spAutoFit/>
          </a:bodyPr>
          <a:lstStyle/>
          <a:p>
            <a:r>
              <a:rPr lang="en-US" sz="2400" b="1" dirty="0">
                <a:solidFill>
                  <a:schemeClr val="accent6">
                    <a:lumMod val="20000"/>
                    <a:lumOff val="80000"/>
                  </a:schemeClr>
                </a:solidFill>
              </a:rPr>
              <a:t>2024</a:t>
            </a:r>
          </a:p>
        </p:txBody>
      </p:sp>
      <p:sp>
        <p:nvSpPr>
          <p:cNvPr id="13" name="Rectangle 12">
            <a:extLst>
              <a:ext uri="{FF2B5EF4-FFF2-40B4-BE49-F238E27FC236}">
                <a16:creationId xmlns:a16="http://schemas.microsoft.com/office/drawing/2014/main" id="{EAC3DAC3-B554-D211-3C61-A80BA25CAC08}"/>
              </a:ext>
            </a:extLst>
          </p:cNvPr>
          <p:cNvSpPr/>
          <p:nvPr userDrawn="1"/>
        </p:nvSpPr>
        <p:spPr>
          <a:xfrm>
            <a:off x="10585174" y="6311901"/>
            <a:ext cx="496956"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lumMod val="20000"/>
                    <a:lumOff val="80000"/>
                  </a:schemeClr>
                </a:solidFill>
              </a:rPr>
              <a:t>4</a:t>
            </a:r>
          </a:p>
        </p:txBody>
      </p:sp>
    </p:spTree>
    <p:custDataLst>
      <p:tags r:id="rId1"/>
    </p:custDataLst>
    <p:extLst>
      <p:ext uri="{BB962C8B-B14F-4D97-AF65-F5344CB8AC3E}">
        <p14:creationId xmlns:p14="http://schemas.microsoft.com/office/powerpoint/2010/main" val="11112538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DF5484-D701-8E51-ABBE-19504227B6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55942" y="1207536"/>
            <a:ext cx="8836058" cy="5659608"/>
          </a:xfrm>
          <a:prstGeom prst="rect">
            <a:avLst/>
          </a:prstGeom>
        </p:spPr>
      </p:pic>
      <p:grpSp>
        <p:nvGrpSpPr>
          <p:cNvPr id="2" name="Group 1">
            <a:extLst>
              <a:ext uri="{FF2B5EF4-FFF2-40B4-BE49-F238E27FC236}">
                <a16:creationId xmlns:a16="http://schemas.microsoft.com/office/drawing/2014/main" id="{1DE8C4E8-27D0-CF15-FE35-CABAA87847CD}"/>
              </a:ext>
            </a:extLst>
          </p:cNvPr>
          <p:cNvGrpSpPr/>
          <p:nvPr userDrawn="1"/>
        </p:nvGrpSpPr>
        <p:grpSpPr>
          <a:xfrm>
            <a:off x="0" y="1507763"/>
            <a:ext cx="7472312" cy="226093"/>
            <a:chOff x="1422589" y="7052010"/>
            <a:chExt cx="5116443" cy="206209"/>
          </a:xfrm>
        </p:grpSpPr>
        <p:sp>
          <p:nvSpPr>
            <p:cNvPr id="5" name="Rectangle 4">
              <a:extLst>
                <a:ext uri="{FF2B5EF4-FFF2-40B4-BE49-F238E27FC236}">
                  <a16:creationId xmlns:a16="http://schemas.microsoft.com/office/drawing/2014/main" id="{6418F39B-BDC4-9332-4BE0-C1343483FE92}"/>
                </a:ext>
              </a:extLst>
            </p:cNvPr>
            <p:cNvSpPr/>
            <p:nvPr/>
          </p:nvSpPr>
          <p:spPr>
            <a:xfrm>
              <a:off x="1422589" y="7052012"/>
              <a:ext cx="1133061" cy="206205"/>
            </a:xfrm>
            <a:prstGeom prst="rect">
              <a:avLst/>
            </a:prstGeom>
            <a:solidFill>
              <a:srgbClr val="EB00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84C481BC-378D-0D00-E1FC-1219B5AD672A}"/>
                </a:ext>
              </a:extLst>
            </p:cNvPr>
            <p:cNvSpPr/>
            <p:nvPr/>
          </p:nvSpPr>
          <p:spPr>
            <a:xfrm>
              <a:off x="2556667" y="7052012"/>
              <a:ext cx="1325880" cy="206207"/>
            </a:xfrm>
            <a:prstGeom prst="rect">
              <a:avLst/>
            </a:prstGeom>
            <a:solidFill>
              <a:srgbClr val="F3BE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5720F153-FD0E-D1A3-B0B5-25C44E4B9E5F}"/>
                </a:ext>
              </a:extLst>
            </p:cNvPr>
            <p:cNvSpPr/>
            <p:nvPr/>
          </p:nvSpPr>
          <p:spPr>
            <a:xfrm>
              <a:off x="3881872" y="7052012"/>
              <a:ext cx="1325880" cy="206207"/>
            </a:xfrm>
            <a:prstGeom prst="rect">
              <a:avLst/>
            </a:prstGeom>
            <a:solidFill>
              <a:srgbClr val="80C2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C7563FDB-27F3-F810-53DE-2D38AFDCBB93}"/>
                </a:ext>
              </a:extLst>
            </p:cNvPr>
            <p:cNvSpPr/>
            <p:nvPr/>
          </p:nvSpPr>
          <p:spPr>
            <a:xfrm>
              <a:off x="5204008" y="7052010"/>
              <a:ext cx="1335024" cy="206207"/>
            </a:xfrm>
            <a:prstGeom prst="rect">
              <a:avLst/>
            </a:prstGeom>
            <a:solidFill>
              <a:srgbClr val="26A7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13" name="Group 12">
            <a:extLst>
              <a:ext uri="{FF2B5EF4-FFF2-40B4-BE49-F238E27FC236}">
                <a16:creationId xmlns:a16="http://schemas.microsoft.com/office/drawing/2014/main" id="{F7F529D3-CB75-8434-FE55-01243E74F668}"/>
              </a:ext>
            </a:extLst>
          </p:cNvPr>
          <p:cNvGrpSpPr/>
          <p:nvPr userDrawn="1"/>
        </p:nvGrpSpPr>
        <p:grpSpPr>
          <a:xfrm>
            <a:off x="7472312" y="1507772"/>
            <a:ext cx="4719688" cy="226091"/>
            <a:chOff x="1229770" y="7052012"/>
            <a:chExt cx="3231666" cy="206207"/>
          </a:xfrm>
        </p:grpSpPr>
        <p:sp>
          <p:nvSpPr>
            <p:cNvPr id="15" name="Rectangle 14">
              <a:extLst>
                <a:ext uri="{FF2B5EF4-FFF2-40B4-BE49-F238E27FC236}">
                  <a16:creationId xmlns:a16="http://schemas.microsoft.com/office/drawing/2014/main" id="{7E26D00C-722E-465F-076E-9CE81DBD36E0}"/>
                </a:ext>
              </a:extLst>
            </p:cNvPr>
            <p:cNvSpPr/>
            <p:nvPr/>
          </p:nvSpPr>
          <p:spPr>
            <a:xfrm>
              <a:off x="1229770" y="7052012"/>
              <a:ext cx="1325880" cy="206207"/>
            </a:xfrm>
            <a:prstGeom prst="rect">
              <a:avLst/>
            </a:prstGeom>
            <a:solidFill>
              <a:srgbClr val="EB00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a:extLst>
                <a:ext uri="{FF2B5EF4-FFF2-40B4-BE49-F238E27FC236}">
                  <a16:creationId xmlns:a16="http://schemas.microsoft.com/office/drawing/2014/main" id="{2FDAB8AA-119F-289B-5AF3-5A6726D264CF}"/>
                </a:ext>
              </a:extLst>
            </p:cNvPr>
            <p:cNvSpPr/>
            <p:nvPr/>
          </p:nvSpPr>
          <p:spPr>
            <a:xfrm>
              <a:off x="2556667" y="7052012"/>
              <a:ext cx="1325880" cy="206207"/>
            </a:xfrm>
            <a:prstGeom prst="rect">
              <a:avLst/>
            </a:prstGeom>
            <a:solidFill>
              <a:srgbClr val="F3BE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a:extLst>
                <a:ext uri="{FF2B5EF4-FFF2-40B4-BE49-F238E27FC236}">
                  <a16:creationId xmlns:a16="http://schemas.microsoft.com/office/drawing/2014/main" id="{10218651-AB61-AAF3-3572-4A7A1F74D067}"/>
                </a:ext>
              </a:extLst>
            </p:cNvPr>
            <p:cNvSpPr/>
            <p:nvPr/>
          </p:nvSpPr>
          <p:spPr>
            <a:xfrm>
              <a:off x="3881872" y="7052013"/>
              <a:ext cx="579564" cy="206199"/>
            </a:xfrm>
            <a:prstGeom prst="rect">
              <a:avLst/>
            </a:prstGeom>
            <a:solidFill>
              <a:srgbClr val="80C2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0" name="Rectangle 9">
            <a:extLst>
              <a:ext uri="{FF2B5EF4-FFF2-40B4-BE49-F238E27FC236}">
                <a16:creationId xmlns:a16="http://schemas.microsoft.com/office/drawing/2014/main" id="{BE419B96-2C50-F704-B07C-7886F1B2C11D}"/>
              </a:ext>
            </a:extLst>
          </p:cNvPr>
          <p:cNvSpPr/>
          <p:nvPr userDrawn="1"/>
        </p:nvSpPr>
        <p:spPr>
          <a:xfrm>
            <a:off x="0" y="1"/>
            <a:ext cx="12192000" cy="1582367"/>
          </a:xfrm>
          <a:prstGeom prst="rect">
            <a:avLst/>
          </a:prstGeom>
          <a:solidFill>
            <a:srgbClr val="CDE6F2"/>
          </a:solidFill>
          <a:ln>
            <a:solidFill>
              <a:srgbClr val="CDE6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b="1" dirty="0"/>
          </a:p>
        </p:txBody>
      </p:sp>
      <p:sp>
        <p:nvSpPr>
          <p:cNvPr id="14" name="Title 1">
            <a:extLst>
              <a:ext uri="{FF2B5EF4-FFF2-40B4-BE49-F238E27FC236}">
                <a16:creationId xmlns:a16="http://schemas.microsoft.com/office/drawing/2014/main" id="{FF75D423-E0B5-49C0-A51C-F4AAB8B24880}"/>
              </a:ext>
            </a:extLst>
          </p:cNvPr>
          <p:cNvSpPr>
            <a:spLocks noGrp="1"/>
          </p:cNvSpPr>
          <p:nvPr>
            <p:ph type="ctrTitle" hasCustomPrompt="1"/>
          </p:nvPr>
        </p:nvSpPr>
        <p:spPr>
          <a:xfrm>
            <a:off x="368809" y="433494"/>
            <a:ext cx="3061905" cy="901192"/>
          </a:xfrm>
        </p:spPr>
        <p:txBody>
          <a:bodyPr anchor="b">
            <a:noAutofit/>
          </a:bodyPr>
          <a:lstStyle>
            <a:lvl1pPr algn="r">
              <a:defRPr sz="4800">
                <a:solidFill>
                  <a:schemeClr val="accent3"/>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dirty="0"/>
              <a:t>MODULE x</a:t>
            </a:r>
          </a:p>
        </p:txBody>
      </p:sp>
      <p:grpSp>
        <p:nvGrpSpPr>
          <p:cNvPr id="4" name="Group 3">
            <a:extLst>
              <a:ext uri="{FF2B5EF4-FFF2-40B4-BE49-F238E27FC236}">
                <a16:creationId xmlns:a16="http://schemas.microsoft.com/office/drawing/2014/main" id="{98223A0A-A2F4-9A9E-57F2-B906DE92C909}"/>
              </a:ext>
            </a:extLst>
          </p:cNvPr>
          <p:cNvGrpSpPr/>
          <p:nvPr userDrawn="1"/>
        </p:nvGrpSpPr>
        <p:grpSpPr>
          <a:xfrm>
            <a:off x="835152" y="5275633"/>
            <a:ext cx="4546562" cy="1184695"/>
            <a:chOff x="4112263" y="2512852"/>
            <a:chExt cx="7895803" cy="2057404"/>
          </a:xfrm>
        </p:grpSpPr>
        <p:pic>
          <p:nvPicPr>
            <p:cNvPr id="27" name="Picture 26">
              <a:extLst>
                <a:ext uri="{FF2B5EF4-FFF2-40B4-BE49-F238E27FC236}">
                  <a16:creationId xmlns:a16="http://schemas.microsoft.com/office/drawing/2014/main" id="{2C9743D5-37A0-4E79-9639-47411888DE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1454" y="2512852"/>
              <a:ext cx="1816612" cy="2057404"/>
            </a:xfrm>
            <a:prstGeom prst="rect">
              <a:avLst/>
            </a:prstGeom>
          </p:spPr>
        </p:pic>
        <p:pic>
          <p:nvPicPr>
            <p:cNvPr id="30" name="Picture 29">
              <a:extLst>
                <a:ext uri="{FF2B5EF4-FFF2-40B4-BE49-F238E27FC236}">
                  <a16:creationId xmlns:a16="http://schemas.microsoft.com/office/drawing/2014/main" id="{4E161DD6-8D99-49FC-8D11-FDE500CD344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66073" y="2512852"/>
              <a:ext cx="1816612" cy="2057404"/>
            </a:xfrm>
            <a:prstGeom prst="rect">
              <a:avLst/>
            </a:prstGeom>
          </p:spPr>
        </p:pic>
        <p:pic>
          <p:nvPicPr>
            <p:cNvPr id="31" name="Picture 30">
              <a:extLst>
                <a:ext uri="{FF2B5EF4-FFF2-40B4-BE49-F238E27FC236}">
                  <a16:creationId xmlns:a16="http://schemas.microsoft.com/office/drawing/2014/main" id="{CB839935-DD5E-4753-862C-BF4B0060425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140692" y="2512852"/>
              <a:ext cx="1816612" cy="2057404"/>
            </a:xfrm>
            <a:prstGeom prst="rect">
              <a:avLst/>
            </a:prstGeom>
          </p:spPr>
        </p:pic>
        <p:pic>
          <p:nvPicPr>
            <p:cNvPr id="32" name="Picture 31">
              <a:extLst>
                <a:ext uri="{FF2B5EF4-FFF2-40B4-BE49-F238E27FC236}">
                  <a16:creationId xmlns:a16="http://schemas.microsoft.com/office/drawing/2014/main" id="{B545A4EE-491C-48A2-8BAD-8F5E95D5B18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112263" y="2512852"/>
              <a:ext cx="1819660" cy="2057404"/>
            </a:xfrm>
            <a:prstGeom prst="rect">
              <a:avLst/>
            </a:prstGeom>
          </p:spPr>
        </p:pic>
      </p:grpSp>
      <p:sp>
        <p:nvSpPr>
          <p:cNvPr id="6" name="Text Placeholder 5">
            <a:extLst>
              <a:ext uri="{FF2B5EF4-FFF2-40B4-BE49-F238E27FC236}">
                <a16:creationId xmlns:a16="http://schemas.microsoft.com/office/drawing/2014/main" id="{9DE6355B-3EB4-3B44-2967-2C0518FBF59D}"/>
              </a:ext>
            </a:extLst>
          </p:cNvPr>
          <p:cNvSpPr>
            <a:spLocks noGrp="1"/>
          </p:cNvSpPr>
          <p:nvPr>
            <p:ph type="body" sz="quarter" idx="10"/>
          </p:nvPr>
        </p:nvSpPr>
        <p:spPr>
          <a:xfrm>
            <a:off x="3885048" y="646409"/>
            <a:ext cx="7846704" cy="530225"/>
          </a:xfrm>
        </p:spPr>
        <p:txBody>
          <a:bodyPr/>
          <a:lstStyle>
            <a:lvl1pPr marL="0" indent="0">
              <a:buNone/>
              <a:defRPr sz="4000" b="1">
                <a:solidFill>
                  <a:schemeClr val="accent1"/>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pPr lvl="0"/>
            <a:r>
              <a:rPr lang="en-US" dirty="0"/>
              <a:t>Click to edit Master text styles</a:t>
            </a:r>
          </a:p>
        </p:txBody>
      </p:sp>
      <p:sp>
        <p:nvSpPr>
          <p:cNvPr id="9" name="TextBox 8">
            <a:extLst>
              <a:ext uri="{FF2B5EF4-FFF2-40B4-BE49-F238E27FC236}">
                <a16:creationId xmlns:a16="http://schemas.microsoft.com/office/drawing/2014/main" id="{58DDF45D-FC4A-E5FA-3827-6D7FB81A9091}"/>
              </a:ext>
            </a:extLst>
          </p:cNvPr>
          <p:cNvSpPr txBox="1"/>
          <p:nvPr userDrawn="1"/>
        </p:nvSpPr>
        <p:spPr>
          <a:xfrm>
            <a:off x="810097" y="4690858"/>
            <a:ext cx="1097905" cy="584775"/>
          </a:xfrm>
          <a:prstGeom prst="rect">
            <a:avLst/>
          </a:prstGeom>
          <a:noFill/>
        </p:spPr>
        <p:txBody>
          <a:bodyPr wrap="square" rtlCol="0">
            <a:spAutoFit/>
          </a:bodyPr>
          <a:lstStyle/>
          <a:p>
            <a:r>
              <a:rPr lang="en-US" sz="3200" dirty="0">
                <a:solidFill>
                  <a:schemeClr val="accent3"/>
                </a:solidFill>
                <a:latin typeface="+mj-lt"/>
              </a:rPr>
              <a:t>2024</a:t>
            </a:r>
          </a:p>
        </p:txBody>
      </p:sp>
      <p:sp>
        <p:nvSpPr>
          <p:cNvPr id="11" name="Rectangle 10">
            <a:extLst>
              <a:ext uri="{FF2B5EF4-FFF2-40B4-BE49-F238E27FC236}">
                <a16:creationId xmlns:a16="http://schemas.microsoft.com/office/drawing/2014/main" id="{C953C4B0-43F3-74ED-8C7C-88E0C3D92160}"/>
              </a:ext>
            </a:extLst>
          </p:cNvPr>
          <p:cNvSpPr/>
          <p:nvPr userDrawn="1"/>
        </p:nvSpPr>
        <p:spPr>
          <a:xfrm>
            <a:off x="3593593" y="868681"/>
            <a:ext cx="173736" cy="173736"/>
          </a:xfrm>
          <a:prstGeom prst="rect">
            <a:avLst/>
          </a:prstGeom>
          <a:solidFill>
            <a:srgbClr val="00843D"/>
          </a:solidFill>
          <a:ln>
            <a:solidFill>
              <a:srgbClr val="0084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673332623"/>
      </p:ext>
    </p:extLst>
  </p:cSld>
  <p:clrMapOvr>
    <a:masterClrMapping/>
  </p:clrMapOvr>
  <p:extLst>
    <p:ext uri="{DCECCB84-F9BA-43D5-87BE-67443E8EF086}">
      <p15:sldGuideLst xmlns:p15="http://schemas.microsoft.com/office/powerpoint/2012/main">
        <p15:guide id="1" orient="horz" pos="720">
          <p15:clr>
            <a:srgbClr val="FBAE40"/>
          </p15:clr>
        </p15:guide>
        <p15:guide id="2" pos="52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C9ED9-8C29-4842-AA8B-644382E95129}"/>
              </a:ext>
            </a:extLst>
          </p:cNvPr>
          <p:cNvSpPr>
            <a:spLocks noGrp="1"/>
          </p:cNvSpPr>
          <p:nvPr>
            <p:ph type="title"/>
          </p:nvPr>
        </p:nvSpPr>
        <p:spPr>
          <a:xfrm>
            <a:off x="838200" y="365126"/>
            <a:ext cx="10515600" cy="936901"/>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4D31361-3D0B-4408-B476-84F5C5F07E52}"/>
              </a:ext>
            </a:extLst>
          </p:cNvPr>
          <p:cNvSpPr>
            <a:spLocks noGrp="1"/>
          </p:cNvSpPr>
          <p:nvPr>
            <p:ph idx="1"/>
          </p:nvPr>
        </p:nvSpPr>
        <p:spPr>
          <a:xfrm>
            <a:off x="838200" y="1461053"/>
            <a:ext cx="10515600" cy="4715911"/>
          </a:xfrm>
        </p:spPr>
        <p:txBody>
          <a:bodyPr>
            <a:noAutofit/>
          </a:bodyPr>
          <a:lstStyle>
            <a:lvl1pPr marL="347657" indent="-347657">
              <a:lnSpc>
                <a:spcPct val="108000"/>
              </a:lnSpc>
              <a:spcBef>
                <a:spcPts val="600"/>
              </a:spcBef>
              <a:buSzPct val="90000"/>
              <a:buFont typeface="Wingdings" panose="05000000000000000000" pitchFamily="2" charset="2"/>
              <a:buChar char=""/>
              <a:defRPr/>
            </a:lvl1pPr>
            <a:lvl2pPr>
              <a:lnSpc>
                <a:spcPct val="108000"/>
              </a:lnSpc>
              <a:spcBef>
                <a:spcPts val="600"/>
              </a:spcBef>
              <a:buSzPct val="110000"/>
              <a:defRPr/>
            </a:lvl2pPr>
            <a:lvl3pPr>
              <a:lnSpc>
                <a:spcPct val="108000"/>
              </a:lnSpc>
              <a:spcBef>
                <a:spcPts val="600"/>
              </a:spcBef>
              <a:buSzPct val="120000"/>
              <a:defRPr/>
            </a:lvl3pPr>
            <a:lvl4pPr>
              <a:lnSpc>
                <a:spcPct val="108000"/>
              </a:lnSpc>
              <a:spcBef>
                <a:spcPts val="600"/>
              </a:spcBef>
              <a:defRPr/>
            </a:lvl4pPr>
            <a:lvl5pPr>
              <a:lnSpc>
                <a:spcPct val="108000"/>
              </a:lnSpc>
              <a:spcBef>
                <a:spcPts val="6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AC95529A-3F5B-409B-8C42-0EB968C9F20F}"/>
              </a:ext>
            </a:extLst>
          </p:cNvPr>
          <p:cNvSpPr/>
          <p:nvPr userDrawn="1"/>
        </p:nvSpPr>
        <p:spPr>
          <a:xfrm>
            <a:off x="0" y="6311901"/>
            <a:ext cx="12192000" cy="546100"/>
          </a:xfrm>
          <a:prstGeom prst="rect">
            <a:avLst/>
          </a:prstGeom>
          <a:solidFill>
            <a:srgbClr val="8CC7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Footer Placeholder 5">
            <a:extLst>
              <a:ext uri="{FF2B5EF4-FFF2-40B4-BE49-F238E27FC236}">
                <a16:creationId xmlns:a16="http://schemas.microsoft.com/office/drawing/2014/main" id="{570195EF-E1B3-47C4-A907-8F4A295B7884}"/>
              </a:ext>
            </a:extLst>
          </p:cNvPr>
          <p:cNvSpPr>
            <a:spLocks noGrp="1"/>
          </p:cNvSpPr>
          <p:nvPr>
            <p:ph type="ftr" sz="quarter" idx="11"/>
          </p:nvPr>
        </p:nvSpPr>
        <p:spPr>
          <a:xfrm>
            <a:off x="2017643" y="6392927"/>
            <a:ext cx="8458201" cy="365125"/>
          </a:xfrm>
          <a:prstGeom prst="rect">
            <a:avLst/>
          </a:prstGeom>
        </p:spPr>
        <p:txBody>
          <a:bodyPr/>
          <a:lstStyle>
            <a:lvl1pPr algn="r">
              <a:defRPr b="1">
                <a:solidFill>
                  <a:schemeClr val="accent6">
                    <a:lumMod val="20000"/>
                    <a:lumOff val="80000"/>
                  </a:schemeClr>
                </a:solidFill>
              </a:defRPr>
            </a:lvl1pPr>
          </a:lstStyle>
          <a:p>
            <a:r>
              <a:rPr lang="en-US"/>
              <a:t>Checkpoint</a:t>
            </a:r>
            <a:endParaRPr lang="en-US" dirty="0"/>
          </a:p>
        </p:txBody>
      </p:sp>
      <p:sp>
        <p:nvSpPr>
          <p:cNvPr id="13" name="Rectangle 12">
            <a:extLst>
              <a:ext uri="{FF2B5EF4-FFF2-40B4-BE49-F238E27FC236}">
                <a16:creationId xmlns:a16="http://schemas.microsoft.com/office/drawing/2014/main" id="{D9A05FAC-AA3F-4E52-A429-5B66AD088D84}"/>
              </a:ext>
            </a:extLst>
          </p:cNvPr>
          <p:cNvSpPr/>
          <p:nvPr userDrawn="1"/>
        </p:nvSpPr>
        <p:spPr>
          <a:xfrm>
            <a:off x="11082130" y="6311901"/>
            <a:ext cx="1109870" cy="546100"/>
          </a:xfrm>
          <a:prstGeom prst="rect">
            <a:avLst/>
          </a:prstGeom>
          <a:solidFill>
            <a:schemeClr val="accent5"/>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0" dirty="0">
              <a:solidFill>
                <a:schemeClr val="accent6"/>
              </a:solidFill>
            </a:endParaRPr>
          </a:p>
        </p:txBody>
      </p:sp>
      <p:sp>
        <p:nvSpPr>
          <p:cNvPr id="10" name="Slide Number Placeholder 6">
            <a:extLst>
              <a:ext uri="{FF2B5EF4-FFF2-40B4-BE49-F238E27FC236}">
                <a16:creationId xmlns:a16="http://schemas.microsoft.com/office/drawing/2014/main" id="{290C4A28-98B5-40C3-8244-35D87818464F}"/>
              </a:ext>
            </a:extLst>
          </p:cNvPr>
          <p:cNvSpPr>
            <a:spLocks noGrp="1"/>
          </p:cNvSpPr>
          <p:nvPr>
            <p:ph type="sldNum" sz="quarter" idx="12"/>
          </p:nvPr>
        </p:nvSpPr>
        <p:spPr>
          <a:xfrm>
            <a:off x="10585175" y="6396107"/>
            <a:ext cx="1033669" cy="365125"/>
          </a:xfrm>
          <a:prstGeom prst="rect">
            <a:avLst/>
          </a:prstGeom>
        </p:spPr>
        <p:txBody>
          <a:bodyPr/>
          <a:lstStyle>
            <a:lvl1pPr>
              <a:defRPr b="1">
                <a:solidFill>
                  <a:schemeClr val="accent3"/>
                </a:solidFill>
              </a:defRPr>
            </a:lvl1pPr>
          </a:lstStyle>
          <a:p>
            <a:pPr algn="r"/>
            <a:fld id="{3B3CBF68-38E2-48B1-A0C0-53C053A6473C}" type="slidenum">
              <a:rPr lang="en-US" smtClean="0"/>
              <a:pPr algn="r"/>
              <a:t>‹#›</a:t>
            </a:fld>
            <a:endParaRPr lang="en-US" dirty="0"/>
          </a:p>
        </p:txBody>
      </p:sp>
      <p:sp>
        <p:nvSpPr>
          <p:cNvPr id="11" name="TextBox 10">
            <a:extLst>
              <a:ext uri="{FF2B5EF4-FFF2-40B4-BE49-F238E27FC236}">
                <a16:creationId xmlns:a16="http://schemas.microsoft.com/office/drawing/2014/main" id="{7DF9AFA9-13CD-4AC8-8816-BE9BC0190A49}"/>
              </a:ext>
            </a:extLst>
          </p:cNvPr>
          <p:cNvSpPr txBox="1"/>
          <p:nvPr userDrawn="1"/>
        </p:nvSpPr>
        <p:spPr>
          <a:xfrm>
            <a:off x="838202" y="6356350"/>
            <a:ext cx="2262808" cy="461665"/>
          </a:xfrm>
          <a:prstGeom prst="rect">
            <a:avLst/>
          </a:prstGeom>
          <a:noFill/>
        </p:spPr>
        <p:txBody>
          <a:bodyPr wrap="square" rtlCol="0">
            <a:spAutoFit/>
          </a:bodyPr>
          <a:lstStyle/>
          <a:p>
            <a:r>
              <a:rPr lang="en-US" sz="2400" b="1" dirty="0">
                <a:solidFill>
                  <a:schemeClr val="accent6">
                    <a:lumMod val="20000"/>
                    <a:lumOff val="80000"/>
                  </a:schemeClr>
                </a:solidFill>
              </a:rPr>
              <a:t>2024</a:t>
            </a:r>
          </a:p>
        </p:txBody>
      </p:sp>
      <p:sp>
        <p:nvSpPr>
          <p:cNvPr id="12" name="Rectangle 11">
            <a:extLst>
              <a:ext uri="{FF2B5EF4-FFF2-40B4-BE49-F238E27FC236}">
                <a16:creationId xmlns:a16="http://schemas.microsoft.com/office/drawing/2014/main" id="{47426186-68EA-4A77-A0A7-E6473E7C46ED}"/>
              </a:ext>
            </a:extLst>
          </p:cNvPr>
          <p:cNvSpPr/>
          <p:nvPr userDrawn="1"/>
        </p:nvSpPr>
        <p:spPr>
          <a:xfrm>
            <a:off x="10585174" y="6311901"/>
            <a:ext cx="496956"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lumMod val="20000"/>
                    <a:lumOff val="80000"/>
                  </a:schemeClr>
                </a:solidFill>
              </a:rPr>
              <a:t>5</a:t>
            </a:r>
          </a:p>
        </p:txBody>
      </p:sp>
    </p:spTree>
    <p:extLst>
      <p:ext uri="{BB962C8B-B14F-4D97-AF65-F5344CB8AC3E}">
        <p14:creationId xmlns:p14="http://schemas.microsoft.com/office/powerpoint/2010/main" val="1103556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C9ED9-8C29-4842-AA8B-644382E95129}"/>
              </a:ext>
            </a:extLst>
          </p:cNvPr>
          <p:cNvSpPr>
            <a:spLocks noGrp="1"/>
          </p:cNvSpPr>
          <p:nvPr>
            <p:ph type="title"/>
          </p:nvPr>
        </p:nvSpPr>
        <p:spPr>
          <a:xfrm>
            <a:off x="838200" y="365126"/>
            <a:ext cx="10515600" cy="936901"/>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4D31361-3D0B-4408-B476-84F5C5F07E52}"/>
              </a:ext>
            </a:extLst>
          </p:cNvPr>
          <p:cNvSpPr>
            <a:spLocks noGrp="1"/>
          </p:cNvSpPr>
          <p:nvPr>
            <p:ph idx="1"/>
          </p:nvPr>
        </p:nvSpPr>
        <p:spPr>
          <a:xfrm>
            <a:off x="838200" y="1461053"/>
            <a:ext cx="10515600" cy="4715911"/>
          </a:xfrm>
        </p:spPr>
        <p:txBody>
          <a:bodyPr>
            <a:noAutofit/>
          </a:bodyPr>
          <a:lstStyle>
            <a:lvl1pPr marL="347657" indent="-347657">
              <a:lnSpc>
                <a:spcPct val="108000"/>
              </a:lnSpc>
              <a:spcBef>
                <a:spcPts val="600"/>
              </a:spcBef>
              <a:buSzPct val="90000"/>
              <a:buFont typeface="Wingdings" panose="05000000000000000000" pitchFamily="2" charset="2"/>
              <a:buChar char=""/>
              <a:defRPr/>
            </a:lvl1pPr>
            <a:lvl2pPr>
              <a:lnSpc>
                <a:spcPct val="108000"/>
              </a:lnSpc>
              <a:spcBef>
                <a:spcPts val="600"/>
              </a:spcBef>
              <a:buSzPct val="110000"/>
              <a:defRPr/>
            </a:lvl2pPr>
            <a:lvl3pPr>
              <a:lnSpc>
                <a:spcPct val="108000"/>
              </a:lnSpc>
              <a:spcBef>
                <a:spcPts val="600"/>
              </a:spcBef>
              <a:buSzPct val="120000"/>
              <a:defRPr/>
            </a:lvl3pPr>
            <a:lvl4pPr>
              <a:lnSpc>
                <a:spcPct val="108000"/>
              </a:lnSpc>
              <a:spcBef>
                <a:spcPts val="600"/>
              </a:spcBef>
              <a:defRPr/>
            </a:lvl4pPr>
            <a:lvl5pPr>
              <a:lnSpc>
                <a:spcPct val="108000"/>
              </a:lnSpc>
              <a:spcBef>
                <a:spcPts val="6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AC95529A-3F5B-409B-8C42-0EB968C9F20F}"/>
              </a:ext>
            </a:extLst>
          </p:cNvPr>
          <p:cNvSpPr/>
          <p:nvPr userDrawn="1"/>
        </p:nvSpPr>
        <p:spPr>
          <a:xfrm>
            <a:off x="0" y="6311901"/>
            <a:ext cx="12192000" cy="546100"/>
          </a:xfrm>
          <a:prstGeom prst="rect">
            <a:avLst/>
          </a:prstGeom>
          <a:solidFill>
            <a:srgbClr val="8CC7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Footer Placeholder 5">
            <a:extLst>
              <a:ext uri="{FF2B5EF4-FFF2-40B4-BE49-F238E27FC236}">
                <a16:creationId xmlns:a16="http://schemas.microsoft.com/office/drawing/2014/main" id="{570195EF-E1B3-47C4-A907-8F4A295B7884}"/>
              </a:ext>
            </a:extLst>
          </p:cNvPr>
          <p:cNvSpPr>
            <a:spLocks noGrp="1"/>
          </p:cNvSpPr>
          <p:nvPr>
            <p:ph type="ftr" sz="quarter" idx="11"/>
          </p:nvPr>
        </p:nvSpPr>
        <p:spPr>
          <a:xfrm>
            <a:off x="2017643" y="6392927"/>
            <a:ext cx="8458201" cy="365125"/>
          </a:xfrm>
          <a:prstGeom prst="rect">
            <a:avLst/>
          </a:prstGeom>
        </p:spPr>
        <p:txBody>
          <a:bodyPr/>
          <a:lstStyle>
            <a:lvl1pPr algn="r">
              <a:defRPr b="1">
                <a:solidFill>
                  <a:schemeClr val="accent6">
                    <a:lumMod val="20000"/>
                    <a:lumOff val="80000"/>
                  </a:schemeClr>
                </a:solidFill>
              </a:defRPr>
            </a:lvl1pPr>
          </a:lstStyle>
          <a:p>
            <a:r>
              <a:rPr lang="en-US"/>
              <a:t>Checkpoint</a:t>
            </a:r>
            <a:endParaRPr lang="en-US" dirty="0"/>
          </a:p>
        </p:txBody>
      </p:sp>
      <p:sp>
        <p:nvSpPr>
          <p:cNvPr id="13" name="Rectangle 12">
            <a:extLst>
              <a:ext uri="{FF2B5EF4-FFF2-40B4-BE49-F238E27FC236}">
                <a16:creationId xmlns:a16="http://schemas.microsoft.com/office/drawing/2014/main" id="{D9A05FAC-AA3F-4E52-A429-5B66AD088D84}"/>
              </a:ext>
            </a:extLst>
          </p:cNvPr>
          <p:cNvSpPr/>
          <p:nvPr userDrawn="1"/>
        </p:nvSpPr>
        <p:spPr>
          <a:xfrm>
            <a:off x="11082130" y="6311901"/>
            <a:ext cx="1109870" cy="546100"/>
          </a:xfrm>
          <a:prstGeom prst="rect">
            <a:avLst/>
          </a:prstGeom>
          <a:solidFill>
            <a:schemeClr val="accent5"/>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0" dirty="0">
              <a:solidFill>
                <a:schemeClr val="accent6"/>
              </a:solidFill>
            </a:endParaRPr>
          </a:p>
        </p:txBody>
      </p:sp>
      <p:sp>
        <p:nvSpPr>
          <p:cNvPr id="10" name="Slide Number Placeholder 6">
            <a:extLst>
              <a:ext uri="{FF2B5EF4-FFF2-40B4-BE49-F238E27FC236}">
                <a16:creationId xmlns:a16="http://schemas.microsoft.com/office/drawing/2014/main" id="{290C4A28-98B5-40C3-8244-35D87818464F}"/>
              </a:ext>
            </a:extLst>
          </p:cNvPr>
          <p:cNvSpPr>
            <a:spLocks noGrp="1"/>
          </p:cNvSpPr>
          <p:nvPr>
            <p:ph type="sldNum" sz="quarter" idx="12"/>
          </p:nvPr>
        </p:nvSpPr>
        <p:spPr>
          <a:xfrm>
            <a:off x="10585175" y="6396107"/>
            <a:ext cx="1033669" cy="365125"/>
          </a:xfrm>
          <a:prstGeom prst="rect">
            <a:avLst/>
          </a:prstGeom>
        </p:spPr>
        <p:txBody>
          <a:bodyPr/>
          <a:lstStyle>
            <a:lvl1pPr>
              <a:defRPr b="1">
                <a:solidFill>
                  <a:schemeClr val="accent3"/>
                </a:solidFill>
              </a:defRPr>
            </a:lvl1pPr>
          </a:lstStyle>
          <a:p>
            <a:pPr algn="r"/>
            <a:fld id="{3B3CBF68-38E2-48B1-A0C0-53C053A6473C}" type="slidenum">
              <a:rPr lang="en-US" smtClean="0"/>
              <a:pPr algn="r"/>
              <a:t>‹#›</a:t>
            </a:fld>
            <a:endParaRPr lang="en-US" dirty="0"/>
          </a:p>
        </p:txBody>
      </p:sp>
      <p:sp>
        <p:nvSpPr>
          <p:cNvPr id="11" name="TextBox 10">
            <a:extLst>
              <a:ext uri="{FF2B5EF4-FFF2-40B4-BE49-F238E27FC236}">
                <a16:creationId xmlns:a16="http://schemas.microsoft.com/office/drawing/2014/main" id="{7DF9AFA9-13CD-4AC8-8816-BE9BC0190A49}"/>
              </a:ext>
            </a:extLst>
          </p:cNvPr>
          <p:cNvSpPr txBox="1"/>
          <p:nvPr userDrawn="1"/>
        </p:nvSpPr>
        <p:spPr>
          <a:xfrm>
            <a:off x="838202" y="6356350"/>
            <a:ext cx="2262808" cy="461665"/>
          </a:xfrm>
          <a:prstGeom prst="rect">
            <a:avLst/>
          </a:prstGeom>
          <a:noFill/>
        </p:spPr>
        <p:txBody>
          <a:bodyPr wrap="square" rtlCol="0">
            <a:spAutoFit/>
          </a:bodyPr>
          <a:lstStyle/>
          <a:p>
            <a:r>
              <a:rPr lang="en-US" sz="2400" b="1" dirty="0">
                <a:solidFill>
                  <a:schemeClr val="accent6">
                    <a:lumMod val="20000"/>
                    <a:lumOff val="80000"/>
                  </a:schemeClr>
                </a:solidFill>
              </a:rPr>
              <a:t>2024</a:t>
            </a:r>
          </a:p>
        </p:txBody>
      </p:sp>
      <p:sp>
        <p:nvSpPr>
          <p:cNvPr id="12" name="Rectangle 11">
            <a:extLst>
              <a:ext uri="{FF2B5EF4-FFF2-40B4-BE49-F238E27FC236}">
                <a16:creationId xmlns:a16="http://schemas.microsoft.com/office/drawing/2014/main" id="{47426186-68EA-4A77-A0A7-E6473E7C46ED}"/>
              </a:ext>
            </a:extLst>
          </p:cNvPr>
          <p:cNvSpPr/>
          <p:nvPr userDrawn="1"/>
        </p:nvSpPr>
        <p:spPr>
          <a:xfrm>
            <a:off x="10585174" y="6311901"/>
            <a:ext cx="496956"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lumMod val="20000"/>
                    <a:lumOff val="80000"/>
                  </a:schemeClr>
                </a:solidFill>
              </a:rPr>
              <a:t>1</a:t>
            </a:r>
          </a:p>
        </p:txBody>
      </p:sp>
    </p:spTree>
    <p:extLst>
      <p:ext uri="{BB962C8B-B14F-4D97-AF65-F5344CB8AC3E}">
        <p14:creationId xmlns:p14="http://schemas.microsoft.com/office/powerpoint/2010/main" val="15616370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Goals and Progres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23040F3-D833-8863-B0B0-43BC9EB1FB77}"/>
              </a:ext>
            </a:extLst>
          </p:cNvPr>
          <p:cNvSpPr/>
          <p:nvPr userDrawn="1"/>
        </p:nvSpPr>
        <p:spPr>
          <a:xfrm>
            <a:off x="1899139" y="0"/>
            <a:ext cx="10292862" cy="1526302"/>
          </a:xfrm>
          <a:prstGeom prst="rect">
            <a:avLst/>
          </a:prstGeom>
          <a:solidFill>
            <a:srgbClr val="CDE6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635C9ED9-8C29-4842-AA8B-644382E95129}"/>
              </a:ext>
            </a:extLst>
          </p:cNvPr>
          <p:cNvSpPr>
            <a:spLocks noGrp="1"/>
          </p:cNvSpPr>
          <p:nvPr>
            <p:ph type="title"/>
          </p:nvPr>
        </p:nvSpPr>
        <p:spPr>
          <a:xfrm>
            <a:off x="2017642" y="589402"/>
            <a:ext cx="9336158" cy="936901"/>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4D31361-3D0B-4408-B476-84F5C5F07E52}"/>
              </a:ext>
            </a:extLst>
          </p:cNvPr>
          <p:cNvSpPr>
            <a:spLocks noGrp="1"/>
          </p:cNvSpPr>
          <p:nvPr>
            <p:ph idx="1"/>
          </p:nvPr>
        </p:nvSpPr>
        <p:spPr>
          <a:xfrm>
            <a:off x="2017641" y="1754337"/>
            <a:ext cx="8567535" cy="4422167"/>
          </a:xfrm>
        </p:spPr>
        <p:txBody>
          <a:bodyPr>
            <a:noAutofit/>
          </a:bodyPr>
          <a:lstStyle>
            <a:lvl1pPr marL="347657" indent="-347657">
              <a:lnSpc>
                <a:spcPct val="108000"/>
              </a:lnSpc>
              <a:spcBef>
                <a:spcPts val="600"/>
              </a:spcBef>
              <a:spcAft>
                <a:spcPts val="600"/>
              </a:spcAft>
              <a:buSzPct val="90000"/>
              <a:buFont typeface="Wingdings" panose="05000000000000000000" pitchFamily="2" charset="2"/>
              <a:buChar char=""/>
              <a:defRPr/>
            </a:lvl1pPr>
            <a:lvl2pPr>
              <a:lnSpc>
                <a:spcPct val="108000"/>
              </a:lnSpc>
              <a:spcBef>
                <a:spcPts val="600"/>
              </a:spcBef>
              <a:buSzPct val="110000"/>
              <a:defRPr/>
            </a:lvl2pPr>
            <a:lvl3pPr>
              <a:lnSpc>
                <a:spcPct val="108000"/>
              </a:lnSpc>
              <a:spcBef>
                <a:spcPts val="600"/>
              </a:spcBef>
              <a:buSzPct val="120000"/>
              <a:defRPr/>
            </a:lvl3pPr>
            <a:lvl4pPr>
              <a:lnSpc>
                <a:spcPct val="108000"/>
              </a:lnSpc>
              <a:spcBef>
                <a:spcPts val="600"/>
              </a:spcBef>
              <a:defRPr/>
            </a:lvl4pPr>
            <a:lvl5pPr>
              <a:lnSpc>
                <a:spcPct val="108000"/>
              </a:lnSpc>
              <a:spcBef>
                <a:spcPts val="6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AC95529A-3F5B-409B-8C42-0EB968C9F20F}"/>
              </a:ext>
            </a:extLst>
          </p:cNvPr>
          <p:cNvSpPr/>
          <p:nvPr userDrawn="1"/>
        </p:nvSpPr>
        <p:spPr>
          <a:xfrm>
            <a:off x="0" y="6311901"/>
            <a:ext cx="12192000" cy="546100"/>
          </a:xfrm>
          <a:prstGeom prst="rect">
            <a:avLst/>
          </a:prstGeom>
          <a:solidFill>
            <a:srgbClr val="8CC7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Footer Placeholder 5">
            <a:extLst>
              <a:ext uri="{FF2B5EF4-FFF2-40B4-BE49-F238E27FC236}">
                <a16:creationId xmlns:a16="http://schemas.microsoft.com/office/drawing/2014/main" id="{570195EF-E1B3-47C4-A907-8F4A295B7884}"/>
              </a:ext>
            </a:extLst>
          </p:cNvPr>
          <p:cNvSpPr>
            <a:spLocks noGrp="1"/>
          </p:cNvSpPr>
          <p:nvPr>
            <p:ph type="ftr" sz="quarter" idx="11"/>
          </p:nvPr>
        </p:nvSpPr>
        <p:spPr>
          <a:xfrm>
            <a:off x="2017643" y="6392927"/>
            <a:ext cx="8458201" cy="365125"/>
          </a:xfrm>
          <a:prstGeom prst="rect">
            <a:avLst/>
          </a:prstGeom>
        </p:spPr>
        <p:txBody>
          <a:bodyPr/>
          <a:lstStyle>
            <a:lvl1pPr algn="r">
              <a:defRPr b="1">
                <a:solidFill>
                  <a:schemeClr val="accent6">
                    <a:lumMod val="20000"/>
                    <a:lumOff val="80000"/>
                  </a:schemeClr>
                </a:solidFill>
              </a:defRPr>
            </a:lvl1pPr>
          </a:lstStyle>
          <a:p>
            <a:r>
              <a:rPr lang="en-US"/>
              <a:t>Checkpoint</a:t>
            </a:r>
            <a:endParaRPr lang="en-US" dirty="0"/>
          </a:p>
        </p:txBody>
      </p:sp>
      <p:sp>
        <p:nvSpPr>
          <p:cNvPr id="13" name="Rectangle 12">
            <a:extLst>
              <a:ext uri="{FF2B5EF4-FFF2-40B4-BE49-F238E27FC236}">
                <a16:creationId xmlns:a16="http://schemas.microsoft.com/office/drawing/2014/main" id="{D9A05FAC-AA3F-4E52-A429-5B66AD088D84}"/>
              </a:ext>
            </a:extLst>
          </p:cNvPr>
          <p:cNvSpPr/>
          <p:nvPr userDrawn="1"/>
        </p:nvSpPr>
        <p:spPr>
          <a:xfrm>
            <a:off x="11082130" y="6311901"/>
            <a:ext cx="1109870" cy="546100"/>
          </a:xfrm>
          <a:prstGeom prst="rect">
            <a:avLst/>
          </a:prstGeom>
          <a:solidFill>
            <a:schemeClr val="accent5"/>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0" dirty="0">
              <a:solidFill>
                <a:schemeClr val="accent6"/>
              </a:solidFill>
            </a:endParaRPr>
          </a:p>
        </p:txBody>
      </p:sp>
      <p:sp>
        <p:nvSpPr>
          <p:cNvPr id="10" name="Slide Number Placeholder 6">
            <a:extLst>
              <a:ext uri="{FF2B5EF4-FFF2-40B4-BE49-F238E27FC236}">
                <a16:creationId xmlns:a16="http://schemas.microsoft.com/office/drawing/2014/main" id="{290C4A28-98B5-40C3-8244-35D87818464F}"/>
              </a:ext>
            </a:extLst>
          </p:cNvPr>
          <p:cNvSpPr>
            <a:spLocks noGrp="1"/>
          </p:cNvSpPr>
          <p:nvPr>
            <p:ph type="sldNum" sz="quarter" idx="12"/>
          </p:nvPr>
        </p:nvSpPr>
        <p:spPr>
          <a:xfrm>
            <a:off x="10585175" y="6396107"/>
            <a:ext cx="1033669" cy="365125"/>
          </a:xfrm>
          <a:prstGeom prst="rect">
            <a:avLst/>
          </a:prstGeom>
        </p:spPr>
        <p:txBody>
          <a:bodyPr/>
          <a:lstStyle>
            <a:lvl1pPr>
              <a:defRPr b="1">
                <a:solidFill>
                  <a:schemeClr val="accent3"/>
                </a:solidFill>
              </a:defRPr>
            </a:lvl1pPr>
          </a:lstStyle>
          <a:p>
            <a:pPr algn="r"/>
            <a:fld id="{3B3CBF68-38E2-48B1-A0C0-53C053A6473C}" type="slidenum">
              <a:rPr lang="en-US" smtClean="0"/>
              <a:pPr algn="r"/>
              <a:t>‹#›</a:t>
            </a:fld>
            <a:endParaRPr lang="en-US" dirty="0"/>
          </a:p>
        </p:txBody>
      </p:sp>
      <p:sp>
        <p:nvSpPr>
          <p:cNvPr id="11" name="TextBox 10">
            <a:extLst>
              <a:ext uri="{FF2B5EF4-FFF2-40B4-BE49-F238E27FC236}">
                <a16:creationId xmlns:a16="http://schemas.microsoft.com/office/drawing/2014/main" id="{7DF9AFA9-13CD-4AC8-8816-BE9BC0190A49}"/>
              </a:ext>
            </a:extLst>
          </p:cNvPr>
          <p:cNvSpPr txBox="1"/>
          <p:nvPr userDrawn="1"/>
        </p:nvSpPr>
        <p:spPr>
          <a:xfrm>
            <a:off x="838202" y="6356350"/>
            <a:ext cx="2262808" cy="461665"/>
          </a:xfrm>
          <a:prstGeom prst="rect">
            <a:avLst/>
          </a:prstGeom>
          <a:noFill/>
        </p:spPr>
        <p:txBody>
          <a:bodyPr wrap="square" rtlCol="0">
            <a:spAutoFit/>
          </a:bodyPr>
          <a:lstStyle/>
          <a:p>
            <a:r>
              <a:rPr lang="en-US" sz="2400" b="1" dirty="0">
                <a:solidFill>
                  <a:schemeClr val="accent6">
                    <a:lumMod val="20000"/>
                    <a:lumOff val="80000"/>
                  </a:schemeClr>
                </a:solidFill>
              </a:rPr>
              <a:t>2024</a:t>
            </a:r>
          </a:p>
        </p:txBody>
      </p:sp>
      <p:sp>
        <p:nvSpPr>
          <p:cNvPr id="12" name="Rectangle 11">
            <a:extLst>
              <a:ext uri="{FF2B5EF4-FFF2-40B4-BE49-F238E27FC236}">
                <a16:creationId xmlns:a16="http://schemas.microsoft.com/office/drawing/2014/main" id="{47426186-68EA-4A77-A0A7-E6473E7C46ED}"/>
              </a:ext>
            </a:extLst>
          </p:cNvPr>
          <p:cNvSpPr/>
          <p:nvPr userDrawn="1"/>
        </p:nvSpPr>
        <p:spPr>
          <a:xfrm>
            <a:off x="10585174" y="6311901"/>
            <a:ext cx="496956"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lumMod val="20000"/>
                    <a:lumOff val="80000"/>
                  </a:schemeClr>
                </a:solidFill>
              </a:rPr>
              <a:t>5</a:t>
            </a:r>
          </a:p>
        </p:txBody>
      </p:sp>
    </p:spTree>
    <p:extLst>
      <p:ext uri="{BB962C8B-B14F-4D97-AF65-F5344CB8AC3E}">
        <p14:creationId xmlns:p14="http://schemas.microsoft.com/office/powerpoint/2010/main" val="5242959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6A4CA-1970-4B82-A395-322AC5A66E7A}"/>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3F3BD4-6E63-4F85-A9B2-D07E7F94D84D}"/>
              </a:ext>
            </a:extLst>
          </p:cNvPr>
          <p:cNvSpPr>
            <a:spLocks noGrp="1"/>
          </p:cNvSpPr>
          <p:nvPr>
            <p:ph type="body" idx="1"/>
          </p:nvPr>
        </p:nvSpPr>
        <p:spPr>
          <a:xfrm>
            <a:off x="831850" y="4589464"/>
            <a:ext cx="10515600" cy="1500187"/>
          </a:xfrm>
        </p:spPr>
        <p:txBody>
          <a:bodyPr/>
          <a:lstStyle>
            <a:lvl1pPr marL="0" indent="0">
              <a:buNone/>
              <a:defRPr sz="2400">
                <a:solidFill>
                  <a:schemeClr val="accent3"/>
                </a:solidFill>
              </a:defRPr>
            </a:lvl1pPr>
            <a:lvl2pPr marL="457192" indent="0">
              <a:buNone/>
              <a:defRPr sz="2000">
                <a:solidFill>
                  <a:schemeClr val="tx1">
                    <a:tint val="75000"/>
                  </a:schemeClr>
                </a:solidFill>
              </a:defRPr>
            </a:lvl2pPr>
            <a:lvl3pPr marL="914384" indent="0">
              <a:buNone/>
              <a:defRPr sz="1800">
                <a:solidFill>
                  <a:schemeClr val="tx1">
                    <a:tint val="75000"/>
                  </a:schemeClr>
                </a:solidFill>
              </a:defRPr>
            </a:lvl3pPr>
            <a:lvl4pPr marL="1371576" indent="0">
              <a:buNone/>
              <a:defRPr sz="1600">
                <a:solidFill>
                  <a:schemeClr val="tx1">
                    <a:tint val="75000"/>
                  </a:schemeClr>
                </a:solidFill>
              </a:defRPr>
            </a:lvl4pPr>
            <a:lvl5pPr marL="1828768" indent="0">
              <a:buNone/>
              <a:defRPr sz="1600">
                <a:solidFill>
                  <a:schemeClr val="tx1">
                    <a:tint val="75000"/>
                  </a:schemeClr>
                </a:solidFill>
              </a:defRPr>
            </a:lvl5pPr>
            <a:lvl6pPr marL="2285960" indent="0">
              <a:buNone/>
              <a:defRPr sz="1600">
                <a:solidFill>
                  <a:schemeClr val="tx1">
                    <a:tint val="75000"/>
                  </a:schemeClr>
                </a:solidFill>
              </a:defRPr>
            </a:lvl6pPr>
            <a:lvl7pPr marL="2743152" indent="0">
              <a:buNone/>
              <a:defRPr sz="1600">
                <a:solidFill>
                  <a:schemeClr val="tx1">
                    <a:tint val="75000"/>
                  </a:schemeClr>
                </a:solidFill>
              </a:defRPr>
            </a:lvl7pPr>
            <a:lvl8pPr marL="3200344" indent="0">
              <a:buNone/>
              <a:defRPr sz="1600">
                <a:solidFill>
                  <a:schemeClr val="tx1">
                    <a:tint val="75000"/>
                  </a:schemeClr>
                </a:solidFill>
              </a:defRPr>
            </a:lvl8pPr>
            <a:lvl9pPr marL="3657536"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F3299A9-631F-4350-BECD-343D7B017890}"/>
              </a:ext>
            </a:extLst>
          </p:cNvPr>
          <p:cNvSpPr>
            <a:spLocks noGrp="1"/>
          </p:cNvSpPr>
          <p:nvPr>
            <p:ph type="dt" sz="half" idx="10"/>
          </p:nvPr>
        </p:nvSpPr>
        <p:spPr>
          <a:xfrm>
            <a:off x="838201" y="6356350"/>
            <a:ext cx="1000539"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3E373361-2FBF-4D49-B8D8-3CA1B68AF014}"/>
              </a:ext>
            </a:extLst>
          </p:cNvPr>
          <p:cNvSpPr>
            <a:spLocks noGrp="1"/>
          </p:cNvSpPr>
          <p:nvPr>
            <p:ph type="ftr" sz="quarter" idx="11"/>
          </p:nvPr>
        </p:nvSpPr>
        <p:spPr>
          <a:xfrm>
            <a:off x="2017643" y="6356350"/>
            <a:ext cx="6135758" cy="365125"/>
          </a:xfrm>
          <a:prstGeom prst="rect">
            <a:avLst/>
          </a:prstGeom>
        </p:spPr>
        <p:txBody>
          <a:bodyPr/>
          <a:lstStyle/>
          <a:p>
            <a:r>
              <a:rPr lang="en-US"/>
              <a:t>Checkpoint</a:t>
            </a:r>
            <a:endParaRPr lang="en-US" dirty="0"/>
          </a:p>
        </p:txBody>
      </p:sp>
      <p:sp>
        <p:nvSpPr>
          <p:cNvPr id="6" name="Slide Number Placeholder 5">
            <a:extLst>
              <a:ext uri="{FF2B5EF4-FFF2-40B4-BE49-F238E27FC236}">
                <a16:creationId xmlns:a16="http://schemas.microsoft.com/office/drawing/2014/main" id="{F12ED621-F5AA-4D54-9841-30B6AA207A94}"/>
              </a:ext>
            </a:extLst>
          </p:cNvPr>
          <p:cNvSpPr>
            <a:spLocks noGrp="1"/>
          </p:cNvSpPr>
          <p:nvPr>
            <p:ph type="sldNum" sz="quarter" idx="12"/>
          </p:nvPr>
        </p:nvSpPr>
        <p:spPr>
          <a:xfrm>
            <a:off x="8610600" y="6356350"/>
            <a:ext cx="2743200" cy="365125"/>
          </a:xfrm>
          <a:prstGeom prst="rect">
            <a:avLst/>
          </a:prstGeom>
        </p:spPr>
        <p:txBody>
          <a:bodyPr/>
          <a:lstStyle/>
          <a:p>
            <a:fld id="{3B3CBF68-38E2-48B1-A0C0-53C053A6473C}" type="slidenum">
              <a:rPr lang="en-US" smtClean="0"/>
              <a:t>‹#›</a:t>
            </a:fld>
            <a:endParaRPr lang="en-US" dirty="0"/>
          </a:p>
        </p:txBody>
      </p:sp>
    </p:spTree>
    <p:extLst>
      <p:ext uri="{BB962C8B-B14F-4D97-AF65-F5344CB8AC3E}">
        <p14:creationId xmlns:p14="http://schemas.microsoft.com/office/powerpoint/2010/main" val="3253557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C3819-A465-44F0-9352-F0323E1BB6A8}"/>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7E7FA6C-A0E2-4FE5-BC64-5E3294021D61}"/>
              </a:ext>
            </a:extLst>
          </p:cNvPr>
          <p:cNvSpPr>
            <a:spLocks noGrp="1"/>
          </p:cNvSpPr>
          <p:nvPr>
            <p:ph sz="half" idx="1"/>
          </p:nvPr>
        </p:nvSpPr>
        <p:spPr>
          <a:xfrm>
            <a:off x="838200" y="1825625"/>
            <a:ext cx="5181600" cy="4351338"/>
          </a:xfrm>
        </p:spPr>
        <p:txBody>
          <a:bodyPr/>
          <a:lstStyle>
            <a:lvl1pPr marL="347657" indent="-347657">
              <a:lnSpc>
                <a:spcPct val="108000"/>
              </a:lnSpc>
              <a:spcBef>
                <a:spcPts val="600"/>
              </a:spcBef>
              <a:defRPr/>
            </a:lvl1pPr>
            <a:lvl2pPr>
              <a:lnSpc>
                <a:spcPct val="108000"/>
              </a:lnSpc>
              <a:spcBef>
                <a:spcPts val="600"/>
              </a:spcBef>
              <a:defRPr/>
            </a:lvl2pPr>
            <a:lvl3pPr>
              <a:lnSpc>
                <a:spcPct val="108000"/>
              </a:lnSpc>
              <a:spcBef>
                <a:spcPts val="600"/>
              </a:spcBef>
              <a:defRPr/>
            </a:lvl3pPr>
            <a:lvl4pPr>
              <a:lnSpc>
                <a:spcPct val="108000"/>
              </a:lnSpc>
              <a:spcBef>
                <a:spcPts val="600"/>
              </a:spcBef>
              <a:defRPr/>
            </a:lvl4pPr>
            <a:lvl5pPr>
              <a:lnSpc>
                <a:spcPct val="108000"/>
              </a:lnSpc>
              <a:spcBef>
                <a:spcPts val="6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035372E5-A10C-4E0C-B57C-B36AF090E1F7}"/>
              </a:ext>
            </a:extLst>
          </p:cNvPr>
          <p:cNvSpPr>
            <a:spLocks noGrp="1"/>
          </p:cNvSpPr>
          <p:nvPr>
            <p:ph sz="half" idx="2"/>
          </p:nvPr>
        </p:nvSpPr>
        <p:spPr>
          <a:xfrm>
            <a:off x="6172200" y="1825625"/>
            <a:ext cx="5181600" cy="4351338"/>
          </a:xfrm>
        </p:spPr>
        <p:txBody>
          <a:bodyPr/>
          <a:lstStyle>
            <a:lvl1pPr marL="347657" indent="-347657">
              <a:lnSpc>
                <a:spcPct val="108000"/>
              </a:lnSpc>
              <a:spcBef>
                <a:spcPts val="600"/>
              </a:spcBef>
              <a:defRPr/>
            </a:lvl1pPr>
            <a:lvl2pPr>
              <a:lnSpc>
                <a:spcPct val="108000"/>
              </a:lnSpc>
              <a:spcBef>
                <a:spcPts val="600"/>
              </a:spcBef>
              <a:defRPr/>
            </a:lvl2pPr>
            <a:lvl3pPr>
              <a:lnSpc>
                <a:spcPct val="108000"/>
              </a:lnSpc>
              <a:spcBef>
                <a:spcPts val="600"/>
              </a:spcBef>
              <a:defRPr/>
            </a:lvl3pPr>
            <a:lvl4pPr>
              <a:lnSpc>
                <a:spcPct val="108000"/>
              </a:lnSpc>
              <a:spcBef>
                <a:spcPts val="600"/>
              </a:spcBef>
              <a:defRPr/>
            </a:lvl4pPr>
            <a:lvl5pPr>
              <a:lnSpc>
                <a:spcPct val="108000"/>
              </a:lnSpc>
              <a:spcBef>
                <a:spcPts val="6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4E22BEA0-B56A-9F5E-230E-B9F6C61FB74F}"/>
              </a:ext>
            </a:extLst>
          </p:cNvPr>
          <p:cNvSpPr/>
          <p:nvPr userDrawn="1"/>
        </p:nvSpPr>
        <p:spPr>
          <a:xfrm>
            <a:off x="0" y="6311901"/>
            <a:ext cx="12192000" cy="546100"/>
          </a:xfrm>
          <a:prstGeom prst="rect">
            <a:avLst/>
          </a:prstGeom>
          <a:solidFill>
            <a:srgbClr val="8CC7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Footer Placeholder 5">
            <a:extLst>
              <a:ext uri="{FF2B5EF4-FFF2-40B4-BE49-F238E27FC236}">
                <a16:creationId xmlns:a16="http://schemas.microsoft.com/office/drawing/2014/main" id="{68079956-2886-A07B-9232-EA2C2F16416B}"/>
              </a:ext>
            </a:extLst>
          </p:cNvPr>
          <p:cNvSpPr>
            <a:spLocks noGrp="1"/>
          </p:cNvSpPr>
          <p:nvPr>
            <p:ph type="ftr" sz="quarter" idx="11"/>
          </p:nvPr>
        </p:nvSpPr>
        <p:spPr>
          <a:xfrm>
            <a:off x="2017643" y="6392927"/>
            <a:ext cx="8458201" cy="365125"/>
          </a:xfrm>
          <a:prstGeom prst="rect">
            <a:avLst/>
          </a:prstGeom>
        </p:spPr>
        <p:txBody>
          <a:bodyPr/>
          <a:lstStyle>
            <a:lvl1pPr algn="r">
              <a:defRPr b="1">
                <a:solidFill>
                  <a:schemeClr val="accent6">
                    <a:lumMod val="20000"/>
                    <a:lumOff val="80000"/>
                  </a:schemeClr>
                </a:solidFill>
              </a:defRPr>
            </a:lvl1pPr>
          </a:lstStyle>
          <a:p>
            <a:r>
              <a:rPr lang="en-US"/>
              <a:t>Checkpoint</a:t>
            </a:r>
            <a:endParaRPr lang="en-US" dirty="0"/>
          </a:p>
        </p:txBody>
      </p:sp>
      <p:sp>
        <p:nvSpPr>
          <p:cNvPr id="7" name="Rectangle 6">
            <a:extLst>
              <a:ext uri="{FF2B5EF4-FFF2-40B4-BE49-F238E27FC236}">
                <a16:creationId xmlns:a16="http://schemas.microsoft.com/office/drawing/2014/main" id="{6473538F-4D13-865B-66D2-C54C2E759F14}"/>
              </a:ext>
            </a:extLst>
          </p:cNvPr>
          <p:cNvSpPr/>
          <p:nvPr userDrawn="1"/>
        </p:nvSpPr>
        <p:spPr>
          <a:xfrm>
            <a:off x="11082130" y="6311901"/>
            <a:ext cx="1109870" cy="546100"/>
          </a:xfrm>
          <a:prstGeom prst="rect">
            <a:avLst/>
          </a:prstGeom>
          <a:solidFill>
            <a:schemeClr val="accent5"/>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0" dirty="0">
              <a:solidFill>
                <a:schemeClr val="accent6"/>
              </a:solidFill>
            </a:endParaRPr>
          </a:p>
        </p:txBody>
      </p:sp>
      <p:sp>
        <p:nvSpPr>
          <p:cNvPr id="8" name="Slide Number Placeholder 6">
            <a:extLst>
              <a:ext uri="{FF2B5EF4-FFF2-40B4-BE49-F238E27FC236}">
                <a16:creationId xmlns:a16="http://schemas.microsoft.com/office/drawing/2014/main" id="{19F1434F-A983-BF9C-FA9E-DACF73B96846}"/>
              </a:ext>
            </a:extLst>
          </p:cNvPr>
          <p:cNvSpPr>
            <a:spLocks noGrp="1"/>
          </p:cNvSpPr>
          <p:nvPr>
            <p:ph type="sldNum" sz="quarter" idx="12"/>
          </p:nvPr>
        </p:nvSpPr>
        <p:spPr>
          <a:xfrm>
            <a:off x="10585175" y="6396107"/>
            <a:ext cx="1033669" cy="365125"/>
          </a:xfrm>
          <a:prstGeom prst="rect">
            <a:avLst/>
          </a:prstGeom>
        </p:spPr>
        <p:txBody>
          <a:bodyPr/>
          <a:lstStyle>
            <a:lvl1pPr>
              <a:defRPr b="1">
                <a:solidFill>
                  <a:schemeClr val="accent3"/>
                </a:solidFill>
              </a:defRPr>
            </a:lvl1pPr>
          </a:lstStyle>
          <a:p>
            <a:pPr algn="r"/>
            <a:fld id="{3B3CBF68-38E2-48B1-A0C0-53C053A6473C}" type="slidenum">
              <a:rPr lang="en-US" smtClean="0"/>
              <a:pPr algn="r"/>
              <a:t>‹#›</a:t>
            </a:fld>
            <a:endParaRPr lang="en-US" dirty="0"/>
          </a:p>
        </p:txBody>
      </p:sp>
      <p:sp>
        <p:nvSpPr>
          <p:cNvPr id="9" name="TextBox 8">
            <a:extLst>
              <a:ext uri="{FF2B5EF4-FFF2-40B4-BE49-F238E27FC236}">
                <a16:creationId xmlns:a16="http://schemas.microsoft.com/office/drawing/2014/main" id="{98FF458E-2236-5A29-DB7D-67CF741CBF12}"/>
              </a:ext>
            </a:extLst>
          </p:cNvPr>
          <p:cNvSpPr txBox="1"/>
          <p:nvPr userDrawn="1"/>
        </p:nvSpPr>
        <p:spPr>
          <a:xfrm>
            <a:off x="838202" y="6356350"/>
            <a:ext cx="2262808" cy="461665"/>
          </a:xfrm>
          <a:prstGeom prst="rect">
            <a:avLst/>
          </a:prstGeom>
          <a:noFill/>
        </p:spPr>
        <p:txBody>
          <a:bodyPr wrap="square" rtlCol="0">
            <a:spAutoFit/>
          </a:bodyPr>
          <a:lstStyle/>
          <a:p>
            <a:r>
              <a:rPr lang="en-US" sz="2400" b="1" dirty="0">
                <a:solidFill>
                  <a:schemeClr val="accent6">
                    <a:lumMod val="20000"/>
                    <a:lumOff val="80000"/>
                  </a:schemeClr>
                </a:solidFill>
              </a:rPr>
              <a:t>2024</a:t>
            </a:r>
          </a:p>
        </p:txBody>
      </p:sp>
      <p:sp>
        <p:nvSpPr>
          <p:cNvPr id="15" name="Rectangle 14">
            <a:extLst>
              <a:ext uri="{FF2B5EF4-FFF2-40B4-BE49-F238E27FC236}">
                <a16:creationId xmlns:a16="http://schemas.microsoft.com/office/drawing/2014/main" id="{9022D476-48D7-DC22-FC2C-B084DFE66343}"/>
              </a:ext>
            </a:extLst>
          </p:cNvPr>
          <p:cNvSpPr/>
          <p:nvPr userDrawn="1"/>
        </p:nvSpPr>
        <p:spPr>
          <a:xfrm>
            <a:off x="10585174" y="6311901"/>
            <a:ext cx="496956"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lumMod val="20000"/>
                    <a:lumOff val="80000"/>
                  </a:schemeClr>
                </a:solidFill>
              </a:rPr>
              <a:t>5</a:t>
            </a:r>
          </a:p>
        </p:txBody>
      </p:sp>
    </p:spTree>
    <p:extLst>
      <p:ext uri="{BB962C8B-B14F-4D97-AF65-F5344CB8AC3E}">
        <p14:creationId xmlns:p14="http://schemas.microsoft.com/office/powerpoint/2010/main" val="40745380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E571D-FCB4-4569-9E72-4D979B0714F4}"/>
              </a:ext>
            </a:extLst>
          </p:cNvPr>
          <p:cNvSpPr>
            <a:spLocks noGrp="1"/>
          </p:cNvSpPr>
          <p:nvPr>
            <p:ph type="title"/>
          </p:nvPr>
        </p:nvSpPr>
        <p:spPr>
          <a:xfrm>
            <a:off x="839788" y="365126"/>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09DDE31C-2800-4AAC-ACC0-09FDD37693D9}"/>
              </a:ext>
            </a:extLst>
          </p:cNvPr>
          <p:cNvSpPr>
            <a:spLocks noGrp="1"/>
          </p:cNvSpPr>
          <p:nvPr>
            <p:ph type="body" idx="1"/>
          </p:nvPr>
        </p:nvSpPr>
        <p:spPr>
          <a:xfrm>
            <a:off x="839789" y="1681163"/>
            <a:ext cx="5157787" cy="823912"/>
          </a:xfrm>
        </p:spPr>
        <p:txBody>
          <a:bodyPr anchor="b"/>
          <a:lstStyle>
            <a:lvl1pPr marL="0" indent="0">
              <a:buNone/>
              <a:defRPr sz="2400" b="1">
                <a:solidFill>
                  <a:schemeClr val="accent3"/>
                </a:solidFill>
              </a:defRPr>
            </a:lvl1pPr>
            <a:lvl2pPr marL="457192" indent="0">
              <a:buNone/>
              <a:defRPr sz="2000" b="1"/>
            </a:lvl2pPr>
            <a:lvl3pPr marL="914384" indent="0">
              <a:buNone/>
              <a:defRPr sz="1800" b="1"/>
            </a:lvl3pPr>
            <a:lvl4pPr marL="1371576" indent="0">
              <a:buNone/>
              <a:defRPr sz="1600" b="1"/>
            </a:lvl4pPr>
            <a:lvl5pPr marL="1828768" indent="0">
              <a:buNone/>
              <a:defRPr sz="1600" b="1"/>
            </a:lvl5pPr>
            <a:lvl6pPr marL="2285960" indent="0">
              <a:buNone/>
              <a:defRPr sz="1600" b="1"/>
            </a:lvl6pPr>
            <a:lvl7pPr marL="2743152" indent="0">
              <a:buNone/>
              <a:defRPr sz="1600" b="1"/>
            </a:lvl7pPr>
            <a:lvl8pPr marL="3200344" indent="0">
              <a:buNone/>
              <a:defRPr sz="1600" b="1"/>
            </a:lvl8pPr>
            <a:lvl9pPr marL="3657536"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9B0A904D-0BCE-4638-8609-26ABAF2751CC}"/>
              </a:ext>
            </a:extLst>
          </p:cNvPr>
          <p:cNvSpPr>
            <a:spLocks noGrp="1"/>
          </p:cNvSpPr>
          <p:nvPr>
            <p:ph sz="half" idx="2"/>
          </p:nvPr>
        </p:nvSpPr>
        <p:spPr>
          <a:xfrm>
            <a:off x="839789" y="2505075"/>
            <a:ext cx="5157787" cy="3684588"/>
          </a:xfrm>
        </p:spPr>
        <p:txBody>
          <a:bodyPr/>
          <a:lstStyle>
            <a:lvl1pPr marL="347657" indent="-347657">
              <a:lnSpc>
                <a:spcPct val="108000"/>
              </a:lnSpc>
              <a:spcBef>
                <a:spcPts val="600"/>
              </a:spcBef>
              <a:defRPr>
                <a:solidFill>
                  <a:schemeClr val="bg2">
                    <a:lumMod val="25000"/>
                  </a:schemeClr>
                </a:solidFill>
              </a:defRPr>
            </a:lvl1pPr>
            <a:lvl2pPr>
              <a:lnSpc>
                <a:spcPct val="108000"/>
              </a:lnSpc>
              <a:spcBef>
                <a:spcPts val="600"/>
              </a:spcBef>
              <a:defRPr>
                <a:solidFill>
                  <a:schemeClr val="bg2">
                    <a:lumMod val="25000"/>
                  </a:schemeClr>
                </a:solidFill>
              </a:defRPr>
            </a:lvl2pPr>
            <a:lvl3pPr>
              <a:lnSpc>
                <a:spcPct val="108000"/>
              </a:lnSpc>
              <a:spcBef>
                <a:spcPts val="600"/>
              </a:spcBef>
              <a:defRPr>
                <a:solidFill>
                  <a:schemeClr val="bg2">
                    <a:lumMod val="25000"/>
                  </a:schemeClr>
                </a:solidFill>
              </a:defRPr>
            </a:lvl3pPr>
            <a:lvl4pPr>
              <a:lnSpc>
                <a:spcPct val="108000"/>
              </a:lnSpc>
              <a:spcBef>
                <a:spcPts val="600"/>
              </a:spcBef>
              <a:defRPr>
                <a:solidFill>
                  <a:schemeClr val="bg2">
                    <a:lumMod val="25000"/>
                  </a:schemeClr>
                </a:solidFill>
              </a:defRPr>
            </a:lvl4pPr>
            <a:lvl5pPr>
              <a:lnSpc>
                <a:spcPct val="108000"/>
              </a:lnSpc>
              <a:spcBef>
                <a:spcPts val="600"/>
              </a:spcBef>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F902A93D-CCCD-45AB-8FD6-C9E4B2AAA8E1}"/>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3"/>
                </a:solidFill>
              </a:defRPr>
            </a:lvl1pPr>
            <a:lvl2pPr marL="457192" indent="0">
              <a:buNone/>
              <a:defRPr sz="2000" b="1"/>
            </a:lvl2pPr>
            <a:lvl3pPr marL="914384" indent="0">
              <a:buNone/>
              <a:defRPr sz="1800" b="1"/>
            </a:lvl3pPr>
            <a:lvl4pPr marL="1371576" indent="0">
              <a:buNone/>
              <a:defRPr sz="1600" b="1"/>
            </a:lvl4pPr>
            <a:lvl5pPr marL="1828768" indent="0">
              <a:buNone/>
              <a:defRPr sz="1600" b="1"/>
            </a:lvl5pPr>
            <a:lvl6pPr marL="2285960" indent="0">
              <a:buNone/>
              <a:defRPr sz="1600" b="1"/>
            </a:lvl6pPr>
            <a:lvl7pPr marL="2743152" indent="0">
              <a:buNone/>
              <a:defRPr sz="1600" b="1"/>
            </a:lvl7pPr>
            <a:lvl8pPr marL="3200344" indent="0">
              <a:buNone/>
              <a:defRPr sz="1600" b="1"/>
            </a:lvl8pPr>
            <a:lvl9pPr marL="3657536"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9874697-541D-4341-97F3-20A46AF27123}"/>
              </a:ext>
            </a:extLst>
          </p:cNvPr>
          <p:cNvSpPr>
            <a:spLocks noGrp="1"/>
          </p:cNvSpPr>
          <p:nvPr>
            <p:ph sz="quarter" idx="4"/>
          </p:nvPr>
        </p:nvSpPr>
        <p:spPr>
          <a:xfrm>
            <a:off x="6172200" y="2505075"/>
            <a:ext cx="5183188" cy="3684588"/>
          </a:xfrm>
        </p:spPr>
        <p:txBody>
          <a:bodyPr/>
          <a:lstStyle>
            <a:lvl1pPr marL="347657" indent="-347657">
              <a:lnSpc>
                <a:spcPct val="108000"/>
              </a:lnSpc>
              <a:spcBef>
                <a:spcPts val="600"/>
              </a:spcBef>
              <a:defRPr>
                <a:solidFill>
                  <a:schemeClr val="bg2">
                    <a:lumMod val="25000"/>
                  </a:schemeClr>
                </a:solidFill>
              </a:defRPr>
            </a:lvl1pPr>
            <a:lvl2pPr>
              <a:lnSpc>
                <a:spcPct val="108000"/>
              </a:lnSpc>
              <a:spcBef>
                <a:spcPts val="600"/>
              </a:spcBef>
              <a:defRPr>
                <a:solidFill>
                  <a:schemeClr val="bg2">
                    <a:lumMod val="25000"/>
                  </a:schemeClr>
                </a:solidFill>
              </a:defRPr>
            </a:lvl2pPr>
            <a:lvl3pPr>
              <a:lnSpc>
                <a:spcPct val="108000"/>
              </a:lnSpc>
              <a:spcBef>
                <a:spcPts val="600"/>
              </a:spcBef>
              <a:defRPr>
                <a:solidFill>
                  <a:schemeClr val="bg2">
                    <a:lumMod val="25000"/>
                  </a:schemeClr>
                </a:solidFill>
              </a:defRPr>
            </a:lvl3pPr>
            <a:lvl4pPr>
              <a:lnSpc>
                <a:spcPct val="108000"/>
              </a:lnSpc>
              <a:spcBef>
                <a:spcPts val="600"/>
              </a:spcBef>
              <a:defRPr>
                <a:solidFill>
                  <a:schemeClr val="bg2">
                    <a:lumMod val="25000"/>
                  </a:schemeClr>
                </a:solidFill>
              </a:defRPr>
            </a:lvl4pPr>
            <a:lvl5pPr>
              <a:lnSpc>
                <a:spcPct val="108000"/>
              </a:lnSpc>
              <a:spcBef>
                <a:spcPts val="600"/>
              </a:spcBef>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8B2CEE8E-8F0C-C42E-E8BD-131459494E93}"/>
              </a:ext>
            </a:extLst>
          </p:cNvPr>
          <p:cNvSpPr/>
          <p:nvPr userDrawn="1"/>
        </p:nvSpPr>
        <p:spPr>
          <a:xfrm>
            <a:off x="0" y="6311901"/>
            <a:ext cx="12192000" cy="546100"/>
          </a:xfrm>
          <a:prstGeom prst="rect">
            <a:avLst/>
          </a:prstGeom>
          <a:solidFill>
            <a:srgbClr val="8CC7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Footer Placeholder 5">
            <a:extLst>
              <a:ext uri="{FF2B5EF4-FFF2-40B4-BE49-F238E27FC236}">
                <a16:creationId xmlns:a16="http://schemas.microsoft.com/office/drawing/2014/main" id="{54FD18CC-D490-07F0-1912-8BAEC65A8EF6}"/>
              </a:ext>
            </a:extLst>
          </p:cNvPr>
          <p:cNvSpPr>
            <a:spLocks noGrp="1"/>
          </p:cNvSpPr>
          <p:nvPr>
            <p:ph type="ftr" sz="quarter" idx="11"/>
          </p:nvPr>
        </p:nvSpPr>
        <p:spPr>
          <a:xfrm>
            <a:off x="2017643" y="6392927"/>
            <a:ext cx="8458201" cy="365125"/>
          </a:xfrm>
          <a:prstGeom prst="rect">
            <a:avLst/>
          </a:prstGeom>
        </p:spPr>
        <p:txBody>
          <a:bodyPr/>
          <a:lstStyle>
            <a:lvl1pPr algn="r">
              <a:defRPr b="1">
                <a:solidFill>
                  <a:schemeClr val="accent6">
                    <a:lumMod val="20000"/>
                    <a:lumOff val="80000"/>
                  </a:schemeClr>
                </a:solidFill>
              </a:defRPr>
            </a:lvl1pPr>
          </a:lstStyle>
          <a:p>
            <a:r>
              <a:rPr lang="en-US"/>
              <a:t>Checkpoint</a:t>
            </a:r>
            <a:endParaRPr lang="en-US" dirty="0"/>
          </a:p>
        </p:txBody>
      </p:sp>
      <p:sp>
        <p:nvSpPr>
          <p:cNvPr id="9" name="Rectangle 8">
            <a:extLst>
              <a:ext uri="{FF2B5EF4-FFF2-40B4-BE49-F238E27FC236}">
                <a16:creationId xmlns:a16="http://schemas.microsoft.com/office/drawing/2014/main" id="{C4F13001-37C3-C81D-F928-68EFDC16241B}"/>
              </a:ext>
            </a:extLst>
          </p:cNvPr>
          <p:cNvSpPr/>
          <p:nvPr userDrawn="1"/>
        </p:nvSpPr>
        <p:spPr>
          <a:xfrm>
            <a:off x="11082130" y="6311901"/>
            <a:ext cx="1109870" cy="546100"/>
          </a:xfrm>
          <a:prstGeom prst="rect">
            <a:avLst/>
          </a:prstGeom>
          <a:solidFill>
            <a:schemeClr val="accent5"/>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0" dirty="0">
              <a:solidFill>
                <a:schemeClr val="accent6"/>
              </a:solidFill>
            </a:endParaRPr>
          </a:p>
        </p:txBody>
      </p:sp>
      <p:sp>
        <p:nvSpPr>
          <p:cNvPr id="10" name="Slide Number Placeholder 6">
            <a:extLst>
              <a:ext uri="{FF2B5EF4-FFF2-40B4-BE49-F238E27FC236}">
                <a16:creationId xmlns:a16="http://schemas.microsoft.com/office/drawing/2014/main" id="{99B0C612-4A64-6E4D-A32E-C3A7CBAB1379}"/>
              </a:ext>
            </a:extLst>
          </p:cNvPr>
          <p:cNvSpPr>
            <a:spLocks noGrp="1"/>
          </p:cNvSpPr>
          <p:nvPr>
            <p:ph type="sldNum" sz="quarter" idx="12"/>
          </p:nvPr>
        </p:nvSpPr>
        <p:spPr>
          <a:xfrm>
            <a:off x="10585175" y="6396107"/>
            <a:ext cx="1033669" cy="365125"/>
          </a:xfrm>
          <a:prstGeom prst="rect">
            <a:avLst/>
          </a:prstGeom>
        </p:spPr>
        <p:txBody>
          <a:bodyPr/>
          <a:lstStyle>
            <a:lvl1pPr>
              <a:defRPr b="1">
                <a:solidFill>
                  <a:schemeClr val="accent3"/>
                </a:solidFill>
              </a:defRPr>
            </a:lvl1pPr>
          </a:lstStyle>
          <a:p>
            <a:pPr algn="r"/>
            <a:fld id="{3B3CBF68-38E2-48B1-A0C0-53C053A6473C}" type="slidenum">
              <a:rPr lang="en-US" smtClean="0"/>
              <a:pPr algn="r"/>
              <a:t>‹#›</a:t>
            </a:fld>
            <a:endParaRPr lang="en-US" dirty="0"/>
          </a:p>
        </p:txBody>
      </p:sp>
      <p:sp>
        <p:nvSpPr>
          <p:cNvPr id="11" name="TextBox 10">
            <a:extLst>
              <a:ext uri="{FF2B5EF4-FFF2-40B4-BE49-F238E27FC236}">
                <a16:creationId xmlns:a16="http://schemas.microsoft.com/office/drawing/2014/main" id="{2F2CC05D-34F1-AF20-D40D-53922B329887}"/>
              </a:ext>
            </a:extLst>
          </p:cNvPr>
          <p:cNvSpPr txBox="1"/>
          <p:nvPr userDrawn="1"/>
        </p:nvSpPr>
        <p:spPr>
          <a:xfrm>
            <a:off x="838202" y="6356350"/>
            <a:ext cx="2262808" cy="461665"/>
          </a:xfrm>
          <a:prstGeom prst="rect">
            <a:avLst/>
          </a:prstGeom>
          <a:noFill/>
        </p:spPr>
        <p:txBody>
          <a:bodyPr wrap="square" rtlCol="0">
            <a:spAutoFit/>
          </a:bodyPr>
          <a:lstStyle/>
          <a:p>
            <a:r>
              <a:rPr lang="en-US" sz="2400" b="1" dirty="0">
                <a:solidFill>
                  <a:schemeClr val="accent6">
                    <a:lumMod val="20000"/>
                    <a:lumOff val="80000"/>
                  </a:schemeClr>
                </a:solidFill>
              </a:rPr>
              <a:t>2024</a:t>
            </a:r>
          </a:p>
        </p:txBody>
      </p:sp>
      <p:sp>
        <p:nvSpPr>
          <p:cNvPr id="14" name="Rectangle 13">
            <a:extLst>
              <a:ext uri="{FF2B5EF4-FFF2-40B4-BE49-F238E27FC236}">
                <a16:creationId xmlns:a16="http://schemas.microsoft.com/office/drawing/2014/main" id="{4CDC5287-688B-8BDB-DE8C-5AB0F4463951}"/>
              </a:ext>
            </a:extLst>
          </p:cNvPr>
          <p:cNvSpPr/>
          <p:nvPr userDrawn="1"/>
        </p:nvSpPr>
        <p:spPr>
          <a:xfrm>
            <a:off x="10585174" y="6311901"/>
            <a:ext cx="496956"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lumMod val="20000"/>
                    <a:lumOff val="80000"/>
                  </a:schemeClr>
                </a:solidFill>
              </a:rPr>
              <a:t>5</a:t>
            </a:r>
          </a:p>
        </p:txBody>
      </p:sp>
    </p:spTree>
    <p:extLst>
      <p:ext uri="{BB962C8B-B14F-4D97-AF65-F5344CB8AC3E}">
        <p14:creationId xmlns:p14="http://schemas.microsoft.com/office/powerpoint/2010/main" val="5094323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DDD07-B2EA-44DE-A9AD-168D50A6D17D}"/>
              </a:ext>
            </a:extLst>
          </p:cNvPr>
          <p:cNvSpPr>
            <a:spLocks noGrp="1"/>
          </p:cNvSpPr>
          <p:nvPr>
            <p:ph type="title"/>
          </p:nvPr>
        </p:nvSpPr>
        <p:spPr>
          <a:xfrm>
            <a:off x="506896" y="255795"/>
            <a:ext cx="10230678" cy="1066110"/>
          </a:xfrm>
        </p:spPr>
        <p:txBody>
          <a:bodyPr/>
          <a:lstStyle>
            <a:lvl1pPr>
              <a:defRPr b="1">
                <a:latin typeface="+mn-lt"/>
              </a:defRPr>
            </a:lvl1pPr>
          </a:lstStyle>
          <a:p>
            <a:r>
              <a:rPr lang="en-US" dirty="0"/>
              <a:t>Click to edit Master title style</a:t>
            </a:r>
          </a:p>
        </p:txBody>
      </p:sp>
      <p:sp>
        <p:nvSpPr>
          <p:cNvPr id="4" name="Rectangle 3">
            <a:extLst>
              <a:ext uri="{FF2B5EF4-FFF2-40B4-BE49-F238E27FC236}">
                <a16:creationId xmlns:a16="http://schemas.microsoft.com/office/drawing/2014/main" id="{A286EC7B-710F-70EE-4F00-DD3CA1558D03}"/>
              </a:ext>
            </a:extLst>
          </p:cNvPr>
          <p:cNvSpPr/>
          <p:nvPr userDrawn="1"/>
        </p:nvSpPr>
        <p:spPr>
          <a:xfrm>
            <a:off x="0" y="6311901"/>
            <a:ext cx="12192000" cy="546100"/>
          </a:xfrm>
          <a:prstGeom prst="rect">
            <a:avLst/>
          </a:prstGeom>
          <a:solidFill>
            <a:srgbClr val="8CC7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Footer Placeholder 5">
            <a:extLst>
              <a:ext uri="{FF2B5EF4-FFF2-40B4-BE49-F238E27FC236}">
                <a16:creationId xmlns:a16="http://schemas.microsoft.com/office/drawing/2014/main" id="{BCF54D80-E3B5-9519-E023-92FA927F6D15}"/>
              </a:ext>
            </a:extLst>
          </p:cNvPr>
          <p:cNvSpPr>
            <a:spLocks noGrp="1"/>
          </p:cNvSpPr>
          <p:nvPr>
            <p:ph type="ftr" sz="quarter" idx="11"/>
          </p:nvPr>
        </p:nvSpPr>
        <p:spPr>
          <a:xfrm>
            <a:off x="2017643" y="6392927"/>
            <a:ext cx="8458201" cy="365125"/>
          </a:xfrm>
          <a:prstGeom prst="rect">
            <a:avLst/>
          </a:prstGeom>
        </p:spPr>
        <p:txBody>
          <a:bodyPr/>
          <a:lstStyle>
            <a:lvl1pPr algn="r">
              <a:defRPr b="1">
                <a:solidFill>
                  <a:schemeClr val="accent6">
                    <a:lumMod val="20000"/>
                    <a:lumOff val="80000"/>
                  </a:schemeClr>
                </a:solidFill>
              </a:defRPr>
            </a:lvl1pPr>
          </a:lstStyle>
          <a:p>
            <a:r>
              <a:rPr lang="en-US"/>
              <a:t>Checkpoint</a:t>
            </a:r>
            <a:endParaRPr lang="en-US" dirty="0"/>
          </a:p>
        </p:txBody>
      </p:sp>
      <p:sp>
        <p:nvSpPr>
          <p:cNvPr id="6" name="Rectangle 5">
            <a:extLst>
              <a:ext uri="{FF2B5EF4-FFF2-40B4-BE49-F238E27FC236}">
                <a16:creationId xmlns:a16="http://schemas.microsoft.com/office/drawing/2014/main" id="{AB02EE12-A8A0-7F71-B6F0-9F7815F0B268}"/>
              </a:ext>
            </a:extLst>
          </p:cNvPr>
          <p:cNvSpPr/>
          <p:nvPr userDrawn="1"/>
        </p:nvSpPr>
        <p:spPr>
          <a:xfrm>
            <a:off x="11082130" y="6311901"/>
            <a:ext cx="1109870" cy="546100"/>
          </a:xfrm>
          <a:prstGeom prst="rect">
            <a:avLst/>
          </a:prstGeom>
          <a:solidFill>
            <a:schemeClr val="accent5"/>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0" dirty="0">
              <a:solidFill>
                <a:schemeClr val="accent6"/>
              </a:solidFill>
            </a:endParaRPr>
          </a:p>
        </p:txBody>
      </p:sp>
      <p:sp>
        <p:nvSpPr>
          <p:cNvPr id="7" name="Slide Number Placeholder 6">
            <a:extLst>
              <a:ext uri="{FF2B5EF4-FFF2-40B4-BE49-F238E27FC236}">
                <a16:creationId xmlns:a16="http://schemas.microsoft.com/office/drawing/2014/main" id="{2FE2A806-BC36-D117-3DB8-547F31DE7416}"/>
              </a:ext>
            </a:extLst>
          </p:cNvPr>
          <p:cNvSpPr>
            <a:spLocks noGrp="1"/>
          </p:cNvSpPr>
          <p:nvPr>
            <p:ph type="sldNum" sz="quarter" idx="12"/>
          </p:nvPr>
        </p:nvSpPr>
        <p:spPr>
          <a:xfrm>
            <a:off x="10585175" y="6396107"/>
            <a:ext cx="1033669" cy="365125"/>
          </a:xfrm>
          <a:prstGeom prst="rect">
            <a:avLst/>
          </a:prstGeom>
        </p:spPr>
        <p:txBody>
          <a:bodyPr/>
          <a:lstStyle>
            <a:lvl1pPr>
              <a:defRPr b="1">
                <a:solidFill>
                  <a:schemeClr val="accent3"/>
                </a:solidFill>
              </a:defRPr>
            </a:lvl1pPr>
          </a:lstStyle>
          <a:p>
            <a:pPr algn="r"/>
            <a:fld id="{3B3CBF68-38E2-48B1-A0C0-53C053A6473C}" type="slidenum">
              <a:rPr lang="en-US" smtClean="0"/>
              <a:pPr algn="r"/>
              <a:t>‹#›</a:t>
            </a:fld>
            <a:endParaRPr lang="en-US" dirty="0"/>
          </a:p>
        </p:txBody>
      </p:sp>
      <p:sp>
        <p:nvSpPr>
          <p:cNvPr id="8" name="TextBox 7">
            <a:extLst>
              <a:ext uri="{FF2B5EF4-FFF2-40B4-BE49-F238E27FC236}">
                <a16:creationId xmlns:a16="http://schemas.microsoft.com/office/drawing/2014/main" id="{9F59EAC9-1606-5137-C2F2-B0E10B9F04F3}"/>
              </a:ext>
            </a:extLst>
          </p:cNvPr>
          <p:cNvSpPr txBox="1"/>
          <p:nvPr userDrawn="1"/>
        </p:nvSpPr>
        <p:spPr>
          <a:xfrm>
            <a:off x="838202" y="6356350"/>
            <a:ext cx="2262808" cy="461665"/>
          </a:xfrm>
          <a:prstGeom prst="rect">
            <a:avLst/>
          </a:prstGeom>
          <a:noFill/>
        </p:spPr>
        <p:txBody>
          <a:bodyPr wrap="square" rtlCol="0">
            <a:spAutoFit/>
          </a:bodyPr>
          <a:lstStyle/>
          <a:p>
            <a:r>
              <a:rPr lang="en-US" sz="2400" b="1" dirty="0">
                <a:solidFill>
                  <a:schemeClr val="accent6">
                    <a:lumMod val="20000"/>
                    <a:lumOff val="80000"/>
                  </a:schemeClr>
                </a:solidFill>
              </a:rPr>
              <a:t>2024</a:t>
            </a:r>
          </a:p>
        </p:txBody>
      </p:sp>
      <p:sp>
        <p:nvSpPr>
          <p:cNvPr id="13" name="Rectangle 12">
            <a:extLst>
              <a:ext uri="{FF2B5EF4-FFF2-40B4-BE49-F238E27FC236}">
                <a16:creationId xmlns:a16="http://schemas.microsoft.com/office/drawing/2014/main" id="{59B0DBC5-A895-670C-0F4D-84A76F30CD36}"/>
              </a:ext>
            </a:extLst>
          </p:cNvPr>
          <p:cNvSpPr/>
          <p:nvPr userDrawn="1"/>
        </p:nvSpPr>
        <p:spPr>
          <a:xfrm>
            <a:off x="10585174" y="6311901"/>
            <a:ext cx="496956"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lumMod val="20000"/>
                    <a:lumOff val="80000"/>
                  </a:schemeClr>
                </a:solidFill>
              </a:rPr>
              <a:t>2</a:t>
            </a:r>
          </a:p>
        </p:txBody>
      </p:sp>
    </p:spTree>
    <p:extLst>
      <p:ext uri="{BB962C8B-B14F-4D97-AF65-F5344CB8AC3E}">
        <p14:creationId xmlns:p14="http://schemas.microsoft.com/office/powerpoint/2010/main" val="37171472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C0517D-60A2-2528-4CC6-D1143CF877E3}"/>
              </a:ext>
            </a:extLst>
          </p:cNvPr>
          <p:cNvSpPr/>
          <p:nvPr userDrawn="1"/>
        </p:nvSpPr>
        <p:spPr>
          <a:xfrm>
            <a:off x="0" y="6311901"/>
            <a:ext cx="12192000" cy="546100"/>
          </a:xfrm>
          <a:prstGeom prst="rect">
            <a:avLst/>
          </a:prstGeom>
          <a:solidFill>
            <a:srgbClr val="8CC7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Footer Placeholder 5">
            <a:extLst>
              <a:ext uri="{FF2B5EF4-FFF2-40B4-BE49-F238E27FC236}">
                <a16:creationId xmlns:a16="http://schemas.microsoft.com/office/drawing/2014/main" id="{60FA3823-3C22-D086-585E-4A176885142A}"/>
              </a:ext>
            </a:extLst>
          </p:cNvPr>
          <p:cNvSpPr>
            <a:spLocks noGrp="1"/>
          </p:cNvSpPr>
          <p:nvPr>
            <p:ph type="ftr" sz="quarter" idx="11"/>
          </p:nvPr>
        </p:nvSpPr>
        <p:spPr>
          <a:xfrm>
            <a:off x="2017643" y="6392927"/>
            <a:ext cx="8458201" cy="365125"/>
          </a:xfrm>
          <a:prstGeom prst="rect">
            <a:avLst/>
          </a:prstGeom>
        </p:spPr>
        <p:txBody>
          <a:bodyPr/>
          <a:lstStyle>
            <a:lvl1pPr algn="r">
              <a:defRPr b="1">
                <a:solidFill>
                  <a:schemeClr val="accent6">
                    <a:lumMod val="20000"/>
                    <a:lumOff val="80000"/>
                  </a:schemeClr>
                </a:solidFill>
              </a:defRPr>
            </a:lvl1pPr>
          </a:lstStyle>
          <a:p>
            <a:r>
              <a:rPr lang="en-US"/>
              <a:t>Checkpoint</a:t>
            </a:r>
            <a:endParaRPr lang="en-US" dirty="0"/>
          </a:p>
        </p:txBody>
      </p:sp>
      <p:sp>
        <p:nvSpPr>
          <p:cNvPr id="4" name="Rectangle 3">
            <a:extLst>
              <a:ext uri="{FF2B5EF4-FFF2-40B4-BE49-F238E27FC236}">
                <a16:creationId xmlns:a16="http://schemas.microsoft.com/office/drawing/2014/main" id="{D7CD687B-5780-00B5-6133-FABDC0BB4C3E}"/>
              </a:ext>
            </a:extLst>
          </p:cNvPr>
          <p:cNvSpPr/>
          <p:nvPr userDrawn="1"/>
        </p:nvSpPr>
        <p:spPr>
          <a:xfrm>
            <a:off x="11082130" y="6311901"/>
            <a:ext cx="1109870" cy="546100"/>
          </a:xfrm>
          <a:prstGeom prst="rect">
            <a:avLst/>
          </a:prstGeom>
          <a:solidFill>
            <a:schemeClr val="accent5"/>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0" dirty="0">
              <a:solidFill>
                <a:schemeClr val="accent6"/>
              </a:solidFill>
            </a:endParaRPr>
          </a:p>
        </p:txBody>
      </p:sp>
      <p:sp>
        <p:nvSpPr>
          <p:cNvPr id="9" name="Slide Number Placeholder 6">
            <a:extLst>
              <a:ext uri="{FF2B5EF4-FFF2-40B4-BE49-F238E27FC236}">
                <a16:creationId xmlns:a16="http://schemas.microsoft.com/office/drawing/2014/main" id="{A13F4000-A23B-F1E0-7442-57EF7A6C2C24}"/>
              </a:ext>
            </a:extLst>
          </p:cNvPr>
          <p:cNvSpPr>
            <a:spLocks noGrp="1"/>
          </p:cNvSpPr>
          <p:nvPr>
            <p:ph type="sldNum" sz="quarter" idx="12"/>
          </p:nvPr>
        </p:nvSpPr>
        <p:spPr>
          <a:xfrm>
            <a:off x="10585175" y="6396107"/>
            <a:ext cx="1033669" cy="365125"/>
          </a:xfrm>
          <a:prstGeom prst="rect">
            <a:avLst/>
          </a:prstGeom>
        </p:spPr>
        <p:txBody>
          <a:bodyPr/>
          <a:lstStyle>
            <a:lvl1pPr>
              <a:defRPr b="1">
                <a:solidFill>
                  <a:schemeClr val="accent3"/>
                </a:solidFill>
              </a:defRPr>
            </a:lvl1pPr>
          </a:lstStyle>
          <a:p>
            <a:pPr algn="r"/>
            <a:fld id="{3B3CBF68-38E2-48B1-A0C0-53C053A6473C}" type="slidenum">
              <a:rPr lang="en-US" smtClean="0"/>
              <a:pPr algn="r"/>
              <a:t>‹#›</a:t>
            </a:fld>
            <a:endParaRPr lang="en-US" dirty="0"/>
          </a:p>
        </p:txBody>
      </p:sp>
      <p:sp>
        <p:nvSpPr>
          <p:cNvPr id="12" name="TextBox 11">
            <a:extLst>
              <a:ext uri="{FF2B5EF4-FFF2-40B4-BE49-F238E27FC236}">
                <a16:creationId xmlns:a16="http://schemas.microsoft.com/office/drawing/2014/main" id="{0D4E2B89-5225-9355-F2F8-7C7FC7C22A4B}"/>
              </a:ext>
            </a:extLst>
          </p:cNvPr>
          <p:cNvSpPr txBox="1"/>
          <p:nvPr userDrawn="1"/>
        </p:nvSpPr>
        <p:spPr>
          <a:xfrm>
            <a:off x="838202" y="6356350"/>
            <a:ext cx="2262808" cy="461665"/>
          </a:xfrm>
          <a:prstGeom prst="rect">
            <a:avLst/>
          </a:prstGeom>
          <a:noFill/>
        </p:spPr>
        <p:txBody>
          <a:bodyPr wrap="square" rtlCol="0">
            <a:spAutoFit/>
          </a:bodyPr>
          <a:lstStyle/>
          <a:p>
            <a:r>
              <a:rPr lang="en-US" sz="2400" b="1" dirty="0">
                <a:solidFill>
                  <a:schemeClr val="accent6">
                    <a:lumMod val="20000"/>
                    <a:lumOff val="80000"/>
                  </a:schemeClr>
                </a:solidFill>
              </a:rPr>
              <a:t>2024</a:t>
            </a:r>
          </a:p>
        </p:txBody>
      </p:sp>
      <p:sp>
        <p:nvSpPr>
          <p:cNvPr id="13" name="Rectangle 12">
            <a:extLst>
              <a:ext uri="{FF2B5EF4-FFF2-40B4-BE49-F238E27FC236}">
                <a16:creationId xmlns:a16="http://schemas.microsoft.com/office/drawing/2014/main" id="{EAC3DAC3-B554-D211-3C61-A80BA25CAC08}"/>
              </a:ext>
            </a:extLst>
          </p:cNvPr>
          <p:cNvSpPr/>
          <p:nvPr userDrawn="1"/>
        </p:nvSpPr>
        <p:spPr>
          <a:xfrm>
            <a:off x="10585174" y="6311901"/>
            <a:ext cx="496956"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lumMod val="20000"/>
                    <a:lumOff val="80000"/>
                  </a:schemeClr>
                </a:solidFill>
              </a:rPr>
              <a:t>5</a:t>
            </a:r>
          </a:p>
        </p:txBody>
      </p:sp>
    </p:spTree>
    <p:extLst>
      <p:ext uri="{BB962C8B-B14F-4D97-AF65-F5344CB8AC3E}">
        <p14:creationId xmlns:p14="http://schemas.microsoft.com/office/powerpoint/2010/main" val="10954797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DF5484-D701-8E51-ABBE-19504227B65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55942" y="1207536"/>
            <a:ext cx="8836058" cy="5659608"/>
          </a:xfrm>
          <a:prstGeom prst="rect">
            <a:avLst/>
          </a:prstGeom>
        </p:spPr>
      </p:pic>
      <p:grpSp>
        <p:nvGrpSpPr>
          <p:cNvPr id="2" name="Group 1">
            <a:extLst>
              <a:ext uri="{FF2B5EF4-FFF2-40B4-BE49-F238E27FC236}">
                <a16:creationId xmlns:a16="http://schemas.microsoft.com/office/drawing/2014/main" id="{1DE8C4E8-27D0-CF15-FE35-CABAA87847CD}"/>
              </a:ext>
            </a:extLst>
          </p:cNvPr>
          <p:cNvGrpSpPr/>
          <p:nvPr userDrawn="1"/>
        </p:nvGrpSpPr>
        <p:grpSpPr>
          <a:xfrm>
            <a:off x="0" y="1507763"/>
            <a:ext cx="7472312" cy="226093"/>
            <a:chOff x="1422589" y="7052010"/>
            <a:chExt cx="5116443" cy="206209"/>
          </a:xfrm>
        </p:grpSpPr>
        <p:sp>
          <p:nvSpPr>
            <p:cNvPr id="5" name="Rectangle 4">
              <a:extLst>
                <a:ext uri="{FF2B5EF4-FFF2-40B4-BE49-F238E27FC236}">
                  <a16:creationId xmlns:a16="http://schemas.microsoft.com/office/drawing/2014/main" id="{6418F39B-BDC4-9332-4BE0-C1343483FE92}"/>
                </a:ext>
              </a:extLst>
            </p:cNvPr>
            <p:cNvSpPr/>
            <p:nvPr/>
          </p:nvSpPr>
          <p:spPr>
            <a:xfrm>
              <a:off x="1422589" y="7052012"/>
              <a:ext cx="1133061" cy="206205"/>
            </a:xfrm>
            <a:prstGeom prst="rect">
              <a:avLst/>
            </a:prstGeom>
            <a:solidFill>
              <a:srgbClr val="EB00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84C481BC-378D-0D00-E1FC-1219B5AD672A}"/>
                </a:ext>
              </a:extLst>
            </p:cNvPr>
            <p:cNvSpPr/>
            <p:nvPr/>
          </p:nvSpPr>
          <p:spPr>
            <a:xfrm>
              <a:off x="2556667" y="7052012"/>
              <a:ext cx="1325880" cy="206207"/>
            </a:xfrm>
            <a:prstGeom prst="rect">
              <a:avLst/>
            </a:prstGeom>
            <a:solidFill>
              <a:srgbClr val="F3BE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5720F153-FD0E-D1A3-B0B5-25C44E4B9E5F}"/>
                </a:ext>
              </a:extLst>
            </p:cNvPr>
            <p:cNvSpPr/>
            <p:nvPr/>
          </p:nvSpPr>
          <p:spPr>
            <a:xfrm>
              <a:off x="3881872" y="7052012"/>
              <a:ext cx="1325880" cy="206207"/>
            </a:xfrm>
            <a:prstGeom prst="rect">
              <a:avLst/>
            </a:prstGeom>
            <a:solidFill>
              <a:srgbClr val="80C2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C7563FDB-27F3-F810-53DE-2D38AFDCBB93}"/>
                </a:ext>
              </a:extLst>
            </p:cNvPr>
            <p:cNvSpPr/>
            <p:nvPr/>
          </p:nvSpPr>
          <p:spPr>
            <a:xfrm>
              <a:off x="5204008" y="7052010"/>
              <a:ext cx="1335024" cy="206207"/>
            </a:xfrm>
            <a:prstGeom prst="rect">
              <a:avLst/>
            </a:prstGeom>
            <a:solidFill>
              <a:srgbClr val="26A7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13" name="Group 12">
            <a:extLst>
              <a:ext uri="{FF2B5EF4-FFF2-40B4-BE49-F238E27FC236}">
                <a16:creationId xmlns:a16="http://schemas.microsoft.com/office/drawing/2014/main" id="{F7F529D3-CB75-8434-FE55-01243E74F668}"/>
              </a:ext>
            </a:extLst>
          </p:cNvPr>
          <p:cNvGrpSpPr/>
          <p:nvPr userDrawn="1"/>
        </p:nvGrpSpPr>
        <p:grpSpPr>
          <a:xfrm>
            <a:off x="7472312" y="1507772"/>
            <a:ext cx="4719688" cy="226091"/>
            <a:chOff x="1229770" y="7052012"/>
            <a:chExt cx="3231666" cy="206207"/>
          </a:xfrm>
        </p:grpSpPr>
        <p:sp>
          <p:nvSpPr>
            <p:cNvPr id="15" name="Rectangle 14">
              <a:extLst>
                <a:ext uri="{FF2B5EF4-FFF2-40B4-BE49-F238E27FC236}">
                  <a16:creationId xmlns:a16="http://schemas.microsoft.com/office/drawing/2014/main" id="{7E26D00C-722E-465F-076E-9CE81DBD36E0}"/>
                </a:ext>
              </a:extLst>
            </p:cNvPr>
            <p:cNvSpPr/>
            <p:nvPr/>
          </p:nvSpPr>
          <p:spPr>
            <a:xfrm>
              <a:off x="1229770" y="7052012"/>
              <a:ext cx="1325880" cy="206207"/>
            </a:xfrm>
            <a:prstGeom prst="rect">
              <a:avLst/>
            </a:prstGeom>
            <a:solidFill>
              <a:srgbClr val="EB00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a:extLst>
                <a:ext uri="{FF2B5EF4-FFF2-40B4-BE49-F238E27FC236}">
                  <a16:creationId xmlns:a16="http://schemas.microsoft.com/office/drawing/2014/main" id="{2FDAB8AA-119F-289B-5AF3-5A6726D264CF}"/>
                </a:ext>
              </a:extLst>
            </p:cNvPr>
            <p:cNvSpPr/>
            <p:nvPr/>
          </p:nvSpPr>
          <p:spPr>
            <a:xfrm>
              <a:off x="2556667" y="7052012"/>
              <a:ext cx="1325880" cy="206207"/>
            </a:xfrm>
            <a:prstGeom prst="rect">
              <a:avLst/>
            </a:prstGeom>
            <a:solidFill>
              <a:srgbClr val="F3BE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a:extLst>
                <a:ext uri="{FF2B5EF4-FFF2-40B4-BE49-F238E27FC236}">
                  <a16:creationId xmlns:a16="http://schemas.microsoft.com/office/drawing/2014/main" id="{10218651-AB61-AAF3-3572-4A7A1F74D067}"/>
                </a:ext>
              </a:extLst>
            </p:cNvPr>
            <p:cNvSpPr/>
            <p:nvPr/>
          </p:nvSpPr>
          <p:spPr>
            <a:xfrm>
              <a:off x="3881872" y="7052013"/>
              <a:ext cx="579564" cy="206199"/>
            </a:xfrm>
            <a:prstGeom prst="rect">
              <a:avLst/>
            </a:prstGeom>
            <a:solidFill>
              <a:srgbClr val="80C2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0" name="Rectangle 9">
            <a:extLst>
              <a:ext uri="{FF2B5EF4-FFF2-40B4-BE49-F238E27FC236}">
                <a16:creationId xmlns:a16="http://schemas.microsoft.com/office/drawing/2014/main" id="{BE419B96-2C50-F704-B07C-7886F1B2C11D}"/>
              </a:ext>
            </a:extLst>
          </p:cNvPr>
          <p:cNvSpPr/>
          <p:nvPr userDrawn="1"/>
        </p:nvSpPr>
        <p:spPr>
          <a:xfrm>
            <a:off x="0" y="1"/>
            <a:ext cx="12192000" cy="1582367"/>
          </a:xfrm>
          <a:prstGeom prst="rect">
            <a:avLst/>
          </a:prstGeom>
          <a:solidFill>
            <a:srgbClr val="CDE6F2"/>
          </a:solidFill>
          <a:ln>
            <a:solidFill>
              <a:srgbClr val="CDE6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b="1" dirty="0"/>
          </a:p>
        </p:txBody>
      </p:sp>
      <p:sp>
        <p:nvSpPr>
          <p:cNvPr id="14" name="Title 1">
            <a:extLst>
              <a:ext uri="{FF2B5EF4-FFF2-40B4-BE49-F238E27FC236}">
                <a16:creationId xmlns:a16="http://schemas.microsoft.com/office/drawing/2014/main" id="{FF75D423-E0B5-49C0-A51C-F4AAB8B24880}"/>
              </a:ext>
            </a:extLst>
          </p:cNvPr>
          <p:cNvSpPr>
            <a:spLocks noGrp="1"/>
          </p:cNvSpPr>
          <p:nvPr>
            <p:ph type="ctrTitle" hasCustomPrompt="1"/>
          </p:nvPr>
        </p:nvSpPr>
        <p:spPr>
          <a:xfrm>
            <a:off x="368809" y="433494"/>
            <a:ext cx="3061905" cy="901192"/>
          </a:xfrm>
        </p:spPr>
        <p:txBody>
          <a:bodyPr anchor="b">
            <a:noAutofit/>
          </a:bodyPr>
          <a:lstStyle>
            <a:lvl1pPr algn="r">
              <a:defRPr sz="4800">
                <a:solidFill>
                  <a:schemeClr val="accent3"/>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dirty="0"/>
              <a:t>MODULE x</a:t>
            </a:r>
          </a:p>
        </p:txBody>
      </p:sp>
      <p:grpSp>
        <p:nvGrpSpPr>
          <p:cNvPr id="4" name="Group 3">
            <a:extLst>
              <a:ext uri="{FF2B5EF4-FFF2-40B4-BE49-F238E27FC236}">
                <a16:creationId xmlns:a16="http://schemas.microsoft.com/office/drawing/2014/main" id="{98223A0A-A2F4-9A9E-57F2-B906DE92C909}"/>
              </a:ext>
            </a:extLst>
          </p:cNvPr>
          <p:cNvGrpSpPr/>
          <p:nvPr userDrawn="1"/>
        </p:nvGrpSpPr>
        <p:grpSpPr>
          <a:xfrm>
            <a:off x="835152" y="5275633"/>
            <a:ext cx="4546562" cy="1184695"/>
            <a:chOff x="4112263" y="2512852"/>
            <a:chExt cx="7895803" cy="2057404"/>
          </a:xfrm>
        </p:grpSpPr>
        <p:pic>
          <p:nvPicPr>
            <p:cNvPr id="27" name="Picture 26">
              <a:extLst>
                <a:ext uri="{FF2B5EF4-FFF2-40B4-BE49-F238E27FC236}">
                  <a16:creationId xmlns:a16="http://schemas.microsoft.com/office/drawing/2014/main" id="{2C9743D5-37A0-4E79-9639-47411888DE3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91454" y="2512852"/>
              <a:ext cx="1816612" cy="2057404"/>
            </a:xfrm>
            <a:prstGeom prst="rect">
              <a:avLst/>
            </a:prstGeom>
          </p:spPr>
        </p:pic>
        <p:pic>
          <p:nvPicPr>
            <p:cNvPr id="30" name="Picture 29">
              <a:extLst>
                <a:ext uri="{FF2B5EF4-FFF2-40B4-BE49-F238E27FC236}">
                  <a16:creationId xmlns:a16="http://schemas.microsoft.com/office/drawing/2014/main" id="{4E161DD6-8D99-49FC-8D11-FDE500CD344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166073" y="2512852"/>
              <a:ext cx="1816612" cy="2057404"/>
            </a:xfrm>
            <a:prstGeom prst="rect">
              <a:avLst/>
            </a:prstGeom>
          </p:spPr>
        </p:pic>
        <p:pic>
          <p:nvPicPr>
            <p:cNvPr id="31" name="Picture 30">
              <a:extLst>
                <a:ext uri="{FF2B5EF4-FFF2-40B4-BE49-F238E27FC236}">
                  <a16:creationId xmlns:a16="http://schemas.microsoft.com/office/drawing/2014/main" id="{CB839935-DD5E-4753-862C-BF4B0060425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140692" y="2512852"/>
              <a:ext cx="1816612" cy="2057404"/>
            </a:xfrm>
            <a:prstGeom prst="rect">
              <a:avLst/>
            </a:prstGeom>
          </p:spPr>
        </p:pic>
        <p:pic>
          <p:nvPicPr>
            <p:cNvPr id="32" name="Picture 31">
              <a:extLst>
                <a:ext uri="{FF2B5EF4-FFF2-40B4-BE49-F238E27FC236}">
                  <a16:creationId xmlns:a16="http://schemas.microsoft.com/office/drawing/2014/main" id="{B545A4EE-491C-48A2-8BAD-8F5E95D5B18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112263" y="2512852"/>
              <a:ext cx="1819660" cy="2057404"/>
            </a:xfrm>
            <a:prstGeom prst="rect">
              <a:avLst/>
            </a:prstGeom>
          </p:spPr>
        </p:pic>
      </p:grpSp>
      <p:sp>
        <p:nvSpPr>
          <p:cNvPr id="6" name="Text Placeholder 5">
            <a:extLst>
              <a:ext uri="{FF2B5EF4-FFF2-40B4-BE49-F238E27FC236}">
                <a16:creationId xmlns:a16="http://schemas.microsoft.com/office/drawing/2014/main" id="{9DE6355B-3EB4-3B44-2967-2C0518FBF59D}"/>
              </a:ext>
            </a:extLst>
          </p:cNvPr>
          <p:cNvSpPr>
            <a:spLocks noGrp="1"/>
          </p:cNvSpPr>
          <p:nvPr>
            <p:ph type="body" sz="quarter" idx="10"/>
          </p:nvPr>
        </p:nvSpPr>
        <p:spPr>
          <a:xfrm>
            <a:off x="3885048" y="646409"/>
            <a:ext cx="7846704" cy="530225"/>
          </a:xfrm>
        </p:spPr>
        <p:txBody>
          <a:bodyPr/>
          <a:lstStyle>
            <a:lvl1pPr marL="0" indent="0">
              <a:buNone/>
              <a:defRPr sz="4000" b="1">
                <a:solidFill>
                  <a:schemeClr val="accent1"/>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pPr lvl="0"/>
            <a:r>
              <a:rPr lang="en-US" dirty="0"/>
              <a:t>Click to edit Master text styles</a:t>
            </a:r>
          </a:p>
        </p:txBody>
      </p:sp>
      <p:sp>
        <p:nvSpPr>
          <p:cNvPr id="9" name="TextBox 8">
            <a:extLst>
              <a:ext uri="{FF2B5EF4-FFF2-40B4-BE49-F238E27FC236}">
                <a16:creationId xmlns:a16="http://schemas.microsoft.com/office/drawing/2014/main" id="{58DDF45D-FC4A-E5FA-3827-6D7FB81A9091}"/>
              </a:ext>
            </a:extLst>
          </p:cNvPr>
          <p:cNvSpPr txBox="1"/>
          <p:nvPr userDrawn="1"/>
        </p:nvSpPr>
        <p:spPr>
          <a:xfrm>
            <a:off x="810097" y="4690858"/>
            <a:ext cx="1097905" cy="584775"/>
          </a:xfrm>
          <a:prstGeom prst="rect">
            <a:avLst/>
          </a:prstGeom>
          <a:noFill/>
        </p:spPr>
        <p:txBody>
          <a:bodyPr wrap="square" rtlCol="0">
            <a:spAutoFit/>
          </a:bodyPr>
          <a:lstStyle/>
          <a:p>
            <a:r>
              <a:rPr lang="en-US" sz="3200" dirty="0">
                <a:solidFill>
                  <a:schemeClr val="accent3"/>
                </a:solidFill>
                <a:latin typeface="+mj-lt"/>
              </a:rPr>
              <a:t>2024</a:t>
            </a:r>
          </a:p>
        </p:txBody>
      </p:sp>
      <p:sp>
        <p:nvSpPr>
          <p:cNvPr id="11" name="Rectangle 10">
            <a:extLst>
              <a:ext uri="{FF2B5EF4-FFF2-40B4-BE49-F238E27FC236}">
                <a16:creationId xmlns:a16="http://schemas.microsoft.com/office/drawing/2014/main" id="{C953C4B0-43F3-74ED-8C7C-88E0C3D92160}"/>
              </a:ext>
            </a:extLst>
          </p:cNvPr>
          <p:cNvSpPr/>
          <p:nvPr userDrawn="1"/>
        </p:nvSpPr>
        <p:spPr>
          <a:xfrm>
            <a:off x="3593593" y="868681"/>
            <a:ext cx="173736" cy="173736"/>
          </a:xfrm>
          <a:prstGeom prst="rect">
            <a:avLst/>
          </a:prstGeom>
          <a:solidFill>
            <a:srgbClr val="00843D"/>
          </a:solidFill>
          <a:ln>
            <a:solidFill>
              <a:srgbClr val="0084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ustDataLst>
      <p:tags r:id="rId1"/>
    </p:custDataLst>
    <p:extLst>
      <p:ext uri="{BB962C8B-B14F-4D97-AF65-F5344CB8AC3E}">
        <p14:creationId xmlns:p14="http://schemas.microsoft.com/office/powerpoint/2010/main" val="128573457"/>
      </p:ext>
    </p:extLst>
  </p:cSld>
  <p:clrMapOvr>
    <a:masterClrMapping/>
  </p:clrMapOvr>
  <p:extLst>
    <p:ext uri="{DCECCB84-F9BA-43D5-87BE-67443E8EF086}">
      <p15:sldGuideLst xmlns:p15="http://schemas.microsoft.com/office/powerpoint/2012/main">
        <p15:guide id="1" orient="horz" pos="720">
          <p15:clr>
            <a:srgbClr val="FBAE40"/>
          </p15:clr>
        </p15:guide>
        <p15:guide id="2" pos="528">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C9ED9-8C29-4842-AA8B-644382E95129}"/>
              </a:ext>
            </a:extLst>
          </p:cNvPr>
          <p:cNvSpPr>
            <a:spLocks noGrp="1"/>
          </p:cNvSpPr>
          <p:nvPr>
            <p:ph type="title"/>
          </p:nvPr>
        </p:nvSpPr>
        <p:spPr>
          <a:xfrm>
            <a:off x="838200" y="365126"/>
            <a:ext cx="10515600" cy="936901"/>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4D31361-3D0B-4408-B476-84F5C5F07E52}"/>
              </a:ext>
            </a:extLst>
          </p:cNvPr>
          <p:cNvSpPr>
            <a:spLocks noGrp="1"/>
          </p:cNvSpPr>
          <p:nvPr>
            <p:ph idx="1"/>
          </p:nvPr>
        </p:nvSpPr>
        <p:spPr>
          <a:xfrm>
            <a:off x="838200" y="1461053"/>
            <a:ext cx="10515600" cy="4715911"/>
          </a:xfrm>
        </p:spPr>
        <p:txBody>
          <a:bodyPr>
            <a:noAutofit/>
          </a:bodyPr>
          <a:lstStyle>
            <a:lvl1pPr marL="347657" indent="-347657">
              <a:lnSpc>
                <a:spcPct val="108000"/>
              </a:lnSpc>
              <a:spcBef>
                <a:spcPts val="600"/>
              </a:spcBef>
              <a:buSzPct val="90000"/>
              <a:buFont typeface="Wingdings" panose="05000000000000000000" pitchFamily="2" charset="2"/>
              <a:buChar char=""/>
              <a:defRPr/>
            </a:lvl1pPr>
            <a:lvl2pPr>
              <a:lnSpc>
                <a:spcPct val="108000"/>
              </a:lnSpc>
              <a:spcBef>
                <a:spcPts val="600"/>
              </a:spcBef>
              <a:buSzPct val="110000"/>
              <a:defRPr/>
            </a:lvl2pPr>
            <a:lvl3pPr>
              <a:lnSpc>
                <a:spcPct val="108000"/>
              </a:lnSpc>
              <a:spcBef>
                <a:spcPts val="600"/>
              </a:spcBef>
              <a:buSzPct val="120000"/>
              <a:defRPr/>
            </a:lvl3pPr>
            <a:lvl4pPr>
              <a:lnSpc>
                <a:spcPct val="108000"/>
              </a:lnSpc>
              <a:spcBef>
                <a:spcPts val="600"/>
              </a:spcBef>
              <a:defRPr/>
            </a:lvl4pPr>
            <a:lvl5pPr>
              <a:lnSpc>
                <a:spcPct val="108000"/>
              </a:lnSpc>
              <a:spcBef>
                <a:spcPts val="6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AC95529A-3F5B-409B-8C42-0EB968C9F20F}"/>
              </a:ext>
            </a:extLst>
          </p:cNvPr>
          <p:cNvSpPr/>
          <p:nvPr userDrawn="1"/>
        </p:nvSpPr>
        <p:spPr>
          <a:xfrm>
            <a:off x="0" y="6311901"/>
            <a:ext cx="12192000" cy="546100"/>
          </a:xfrm>
          <a:prstGeom prst="rect">
            <a:avLst/>
          </a:prstGeom>
          <a:solidFill>
            <a:srgbClr val="8CC7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Footer Placeholder 5">
            <a:extLst>
              <a:ext uri="{FF2B5EF4-FFF2-40B4-BE49-F238E27FC236}">
                <a16:creationId xmlns:a16="http://schemas.microsoft.com/office/drawing/2014/main" id="{570195EF-E1B3-47C4-A907-8F4A295B7884}"/>
              </a:ext>
            </a:extLst>
          </p:cNvPr>
          <p:cNvSpPr>
            <a:spLocks noGrp="1"/>
          </p:cNvSpPr>
          <p:nvPr>
            <p:ph type="ftr" sz="quarter" idx="11"/>
          </p:nvPr>
        </p:nvSpPr>
        <p:spPr>
          <a:xfrm>
            <a:off x="2017643" y="6392927"/>
            <a:ext cx="8458201" cy="365125"/>
          </a:xfrm>
          <a:prstGeom prst="rect">
            <a:avLst/>
          </a:prstGeom>
        </p:spPr>
        <p:txBody>
          <a:bodyPr/>
          <a:lstStyle>
            <a:lvl1pPr algn="r">
              <a:defRPr b="1">
                <a:solidFill>
                  <a:schemeClr val="accent6">
                    <a:lumMod val="20000"/>
                    <a:lumOff val="80000"/>
                  </a:schemeClr>
                </a:solidFill>
              </a:defRPr>
            </a:lvl1pPr>
          </a:lstStyle>
          <a:p>
            <a:r>
              <a:rPr lang="en-US"/>
              <a:t>Checkpoint</a:t>
            </a:r>
            <a:endParaRPr lang="en-US" dirty="0"/>
          </a:p>
        </p:txBody>
      </p:sp>
      <p:sp>
        <p:nvSpPr>
          <p:cNvPr id="13" name="Rectangle 12">
            <a:extLst>
              <a:ext uri="{FF2B5EF4-FFF2-40B4-BE49-F238E27FC236}">
                <a16:creationId xmlns:a16="http://schemas.microsoft.com/office/drawing/2014/main" id="{D9A05FAC-AA3F-4E52-A429-5B66AD088D84}"/>
              </a:ext>
            </a:extLst>
          </p:cNvPr>
          <p:cNvSpPr/>
          <p:nvPr userDrawn="1"/>
        </p:nvSpPr>
        <p:spPr>
          <a:xfrm>
            <a:off x="11082130" y="6311901"/>
            <a:ext cx="1109870" cy="546100"/>
          </a:xfrm>
          <a:prstGeom prst="rect">
            <a:avLst/>
          </a:prstGeom>
          <a:solidFill>
            <a:schemeClr val="accent5"/>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0" dirty="0">
              <a:solidFill>
                <a:schemeClr val="accent6"/>
              </a:solidFill>
            </a:endParaRPr>
          </a:p>
        </p:txBody>
      </p:sp>
      <p:sp>
        <p:nvSpPr>
          <p:cNvPr id="10" name="Slide Number Placeholder 6">
            <a:extLst>
              <a:ext uri="{FF2B5EF4-FFF2-40B4-BE49-F238E27FC236}">
                <a16:creationId xmlns:a16="http://schemas.microsoft.com/office/drawing/2014/main" id="{290C4A28-98B5-40C3-8244-35D87818464F}"/>
              </a:ext>
            </a:extLst>
          </p:cNvPr>
          <p:cNvSpPr>
            <a:spLocks noGrp="1"/>
          </p:cNvSpPr>
          <p:nvPr>
            <p:ph type="sldNum" sz="quarter" idx="12"/>
          </p:nvPr>
        </p:nvSpPr>
        <p:spPr>
          <a:xfrm>
            <a:off x="10585175" y="6396107"/>
            <a:ext cx="1033669" cy="365125"/>
          </a:xfrm>
          <a:prstGeom prst="rect">
            <a:avLst/>
          </a:prstGeom>
        </p:spPr>
        <p:txBody>
          <a:bodyPr/>
          <a:lstStyle>
            <a:lvl1pPr>
              <a:defRPr b="1">
                <a:solidFill>
                  <a:schemeClr val="accent3"/>
                </a:solidFill>
              </a:defRPr>
            </a:lvl1pPr>
          </a:lstStyle>
          <a:p>
            <a:pPr algn="r"/>
            <a:fld id="{3B3CBF68-38E2-48B1-A0C0-53C053A6473C}" type="slidenum">
              <a:rPr lang="en-US" smtClean="0"/>
              <a:pPr algn="r"/>
              <a:t>‹#›</a:t>
            </a:fld>
            <a:endParaRPr lang="en-US" dirty="0"/>
          </a:p>
        </p:txBody>
      </p:sp>
      <p:sp>
        <p:nvSpPr>
          <p:cNvPr id="11" name="TextBox 10">
            <a:extLst>
              <a:ext uri="{FF2B5EF4-FFF2-40B4-BE49-F238E27FC236}">
                <a16:creationId xmlns:a16="http://schemas.microsoft.com/office/drawing/2014/main" id="{7DF9AFA9-13CD-4AC8-8816-BE9BC0190A49}"/>
              </a:ext>
            </a:extLst>
          </p:cNvPr>
          <p:cNvSpPr txBox="1"/>
          <p:nvPr userDrawn="1"/>
        </p:nvSpPr>
        <p:spPr>
          <a:xfrm>
            <a:off x="838202" y="6356350"/>
            <a:ext cx="2262808" cy="461665"/>
          </a:xfrm>
          <a:prstGeom prst="rect">
            <a:avLst/>
          </a:prstGeom>
          <a:noFill/>
        </p:spPr>
        <p:txBody>
          <a:bodyPr wrap="square" rtlCol="0">
            <a:spAutoFit/>
          </a:bodyPr>
          <a:lstStyle/>
          <a:p>
            <a:r>
              <a:rPr lang="en-US" sz="2400" b="1" dirty="0">
                <a:solidFill>
                  <a:schemeClr val="accent6">
                    <a:lumMod val="20000"/>
                    <a:lumOff val="80000"/>
                  </a:schemeClr>
                </a:solidFill>
              </a:rPr>
              <a:t>2024</a:t>
            </a:r>
          </a:p>
        </p:txBody>
      </p:sp>
      <p:sp>
        <p:nvSpPr>
          <p:cNvPr id="12" name="Rectangle 11">
            <a:extLst>
              <a:ext uri="{FF2B5EF4-FFF2-40B4-BE49-F238E27FC236}">
                <a16:creationId xmlns:a16="http://schemas.microsoft.com/office/drawing/2014/main" id="{47426186-68EA-4A77-A0A7-E6473E7C46ED}"/>
              </a:ext>
            </a:extLst>
          </p:cNvPr>
          <p:cNvSpPr/>
          <p:nvPr userDrawn="1"/>
        </p:nvSpPr>
        <p:spPr>
          <a:xfrm>
            <a:off x="10585174" y="6311901"/>
            <a:ext cx="496956"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lumMod val="20000"/>
                    <a:lumOff val="80000"/>
                  </a:schemeClr>
                </a:solidFill>
              </a:rPr>
              <a:t>2</a:t>
            </a:r>
          </a:p>
        </p:txBody>
      </p:sp>
    </p:spTree>
    <p:custDataLst>
      <p:tags r:id="rId1"/>
    </p:custDataLst>
    <p:extLst>
      <p:ext uri="{BB962C8B-B14F-4D97-AF65-F5344CB8AC3E}">
        <p14:creationId xmlns:p14="http://schemas.microsoft.com/office/powerpoint/2010/main" val="18505284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Goals and Progres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23040F3-D833-8863-B0B0-43BC9EB1FB77}"/>
              </a:ext>
            </a:extLst>
          </p:cNvPr>
          <p:cNvSpPr/>
          <p:nvPr userDrawn="1"/>
        </p:nvSpPr>
        <p:spPr>
          <a:xfrm>
            <a:off x="1899139" y="0"/>
            <a:ext cx="10292862" cy="1526302"/>
          </a:xfrm>
          <a:prstGeom prst="rect">
            <a:avLst/>
          </a:prstGeom>
          <a:solidFill>
            <a:srgbClr val="CDE6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635C9ED9-8C29-4842-AA8B-644382E95129}"/>
              </a:ext>
            </a:extLst>
          </p:cNvPr>
          <p:cNvSpPr>
            <a:spLocks noGrp="1"/>
          </p:cNvSpPr>
          <p:nvPr>
            <p:ph type="title"/>
          </p:nvPr>
        </p:nvSpPr>
        <p:spPr>
          <a:xfrm>
            <a:off x="2017642" y="589402"/>
            <a:ext cx="9336158" cy="936901"/>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4D31361-3D0B-4408-B476-84F5C5F07E52}"/>
              </a:ext>
            </a:extLst>
          </p:cNvPr>
          <p:cNvSpPr>
            <a:spLocks noGrp="1"/>
          </p:cNvSpPr>
          <p:nvPr>
            <p:ph idx="1"/>
          </p:nvPr>
        </p:nvSpPr>
        <p:spPr>
          <a:xfrm>
            <a:off x="2017641" y="1754337"/>
            <a:ext cx="8567535" cy="4422167"/>
          </a:xfrm>
        </p:spPr>
        <p:txBody>
          <a:bodyPr>
            <a:noAutofit/>
          </a:bodyPr>
          <a:lstStyle>
            <a:lvl1pPr marL="347657" indent="-347657">
              <a:lnSpc>
                <a:spcPct val="108000"/>
              </a:lnSpc>
              <a:spcBef>
                <a:spcPts val="600"/>
              </a:spcBef>
              <a:spcAft>
                <a:spcPts val="600"/>
              </a:spcAft>
              <a:buSzPct val="90000"/>
              <a:buFont typeface="Wingdings" panose="05000000000000000000" pitchFamily="2" charset="2"/>
              <a:buChar char=""/>
              <a:defRPr/>
            </a:lvl1pPr>
            <a:lvl2pPr>
              <a:lnSpc>
                <a:spcPct val="108000"/>
              </a:lnSpc>
              <a:spcBef>
                <a:spcPts val="600"/>
              </a:spcBef>
              <a:buSzPct val="110000"/>
              <a:defRPr/>
            </a:lvl2pPr>
            <a:lvl3pPr>
              <a:lnSpc>
                <a:spcPct val="108000"/>
              </a:lnSpc>
              <a:spcBef>
                <a:spcPts val="600"/>
              </a:spcBef>
              <a:buSzPct val="120000"/>
              <a:defRPr/>
            </a:lvl3pPr>
            <a:lvl4pPr>
              <a:lnSpc>
                <a:spcPct val="108000"/>
              </a:lnSpc>
              <a:spcBef>
                <a:spcPts val="600"/>
              </a:spcBef>
              <a:defRPr/>
            </a:lvl4pPr>
            <a:lvl5pPr>
              <a:lnSpc>
                <a:spcPct val="108000"/>
              </a:lnSpc>
              <a:spcBef>
                <a:spcPts val="6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AC95529A-3F5B-409B-8C42-0EB968C9F20F}"/>
              </a:ext>
            </a:extLst>
          </p:cNvPr>
          <p:cNvSpPr/>
          <p:nvPr userDrawn="1"/>
        </p:nvSpPr>
        <p:spPr>
          <a:xfrm>
            <a:off x="0" y="6311901"/>
            <a:ext cx="12192000" cy="546100"/>
          </a:xfrm>
          <a:prstGeom prst="rect">
            <a:avLst/>
          </a:prstGeom>
          <a:solidFill>
            <a:srgbClr val="8CC7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Footer Placeholder 5">
            <a:extLst>
              <a:ext uri="{FF2B5EF4-FFF2-40B4-BE49-F238E27FC236}">
                <a16:creationId xmlns:a16="http://schemas.microsoft.com/office/drawing/2014/main" id="{570195EF-E1B3-47C4-A907-8F4A295B7884}"/>
              </a:ext>
            </a:extLst>
          </p:cNvPr>
          <p:cNvSpPr>
            <a:spLocks noGrp="1"/>
          </p:cNvSpPr>
          <p:nvPr>
            <p:ph type="ftr" sz="quarter" idx="11"/>
          </p:nvPr>
        </p:nvSpPr>
        <p:spPr>
          <a:xfrm>
            <a:off x="2017643" y="6392927"/>
            <a:ext cx="8458201" cy="365125"/>
          </a:xfrm>
          <a:prstGeom prst="rect">
            <a:avLst/>
          </a:prstGeom>
        </p:spPr>
        <p:txBody>
          <a:bodyPr/>
          <a:lstStyle>
            <a:lvl1pPr algn="r">
              <a:defRPr b="1">
                <a:solidFill>
                  <a:schemeClr val="accent6">
                    <a:lumMod val="20000"/>
                    <a:lumOff val="80000"/>
                  </a:schemeClr>
                </a:solidFill>
              </a:defRPr>
            </a:lvl1pPr>
          </a:lstStyle>
          <a:p>
            <a:r>
              <a:rPr lang="en-US"/>
              <a:t>Checkpoint</a:t>
            </a:r>
            <a:endParaRPr lang="en-US" dirty="0"/>
          </a:p>
        </p:txBody>
      </p:sp>
      <p:sp>
        <p:nvSpPr>
          <p:cNvPr id="13" name="Rectangle 12">
            <a:extLst>
              <a:ext uri="{FF2B5EF4-FFF2-40B4-BE49-F238E27FC236}">
                <a16:creationId xmlns:a16="http://schemas.microsoft.com/office/drawing/2014/main" id="{D9A05FAC-AA3F-4E52-A429-5B66AD088D84}"/>
              </a:ext>
            </a:extLst>
          </p:cNvPr>
          <p:cNvSpPr/>
          <p:nvPr userDrawn="1"/>
        </p:nvSpPr>
        <p:spPr>
          <a:xfrm>
            <a:off x="11082130" y="6311901"/>
            <a:ext cx="1109870" cy="546100"/>
          </a:xfrm>
          <a:prstGeom prst="rect">
            <a:avLst/>
          </a:prstGeom>
          <a:solidFill>
            <a:schemeClr val="accent5"/>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0" dirty="0">
              <a:solidFill>
                <a:schemeClr val="accent6"/>
              </a:solidFill>
            </a:endParaRPr>
          </a:p>
        </p:txBody>
      </p:sp>
      <p:sp>
        <p:nvSpPr>
          <p:cNvPr id="10" name="Slide Number Placeholder 6">
            <a:extLst>
              <a:ext uri="{FF2B5EF4-FFF2-40B4-BE49-F238E27FC236}">
                <a16:creationId xmlns:a16="http://schemas.microsoft.com/office/drawing/2014/main" id="{290C4A28-98B5-40C3-8244-35D87818464F}"/>
              </a:ext>
            </a:extLst>
          </p:cNvPr>
          <p:cNvSpPr>
            <a:spLocks noGrp="1"/>
          </p:cNvSpPr>
          <p:nvPr>
            <p:ph type="sldNum" sz="quarter" idx="12"/>
          </p:nvPr>
        </p:nvSpPr>
        <p:spPr>
          <a:xfrm>
            <a:off x="10585175" y="6396107"/>
            <a:ext cx="1033669" cy="365125"/>
          </a:xfrm>
          <a:prstGeom prst="rect">
            <a:avLst/>
          </a:prstGeom>
        </p:spPr>
        <p:txBody>
          <a:bodyPr/>
          <a:lstStyle>
            <a:lvl1pPr>
              <a:defRPr b="1">
                <a:solidFill>
                  <a:schemeClr val="accent3"/>
                </a:solidFill>
              </a:defRPr>
            </a:lvl1pPr>
          </a:lstStyle>
          <a:p>
            <a:pPr algn="r"/>
            <a:fld id="{3B3CBF68-38E2-48B1-A0C0-53C053A6473C}" type="slidenum">
              <a:rPr lang="en-US" smtClean="0"/>
              <a:pPr algn="r"/>
              <a:t>‹#›</a:t>
            </a:fld>
            <a:endParaRPr lang="en-US" dirty="0"/>
          </a:p>
        </p:txBody>
      </p:sp>
      <p:sp>
        <p:nvSpPr>
          <p:cNvPr id="11" name="TextBox 10">
            <a:extLst>
              <a:ext uri="{FF2B5EF4-FFF2-40B4-BE49-F238E27FC236}">
                <a16:creationId xmlns:a16="http://schemas.microsoft.com/office/drawing/2014/main" id="{7DF9AFA9-13CD-4AC8-8816-BE9BC0190A49}"/>
              </a:ext>
            </a:extLst>
          </p:cNvPr>
          <p:cNvSpPr txBox="1"/>
          <p:nvPr userDrawn="1"/>
        </p:nvSpPr>
        <p:spPr>
          <a:xfrm>
            <a:off x="838202" y="6356350"/>
            <a:ext cx="2262808" cy="461665"/>
          </a:xfrm>
          <a:prstGeom prst="rect">
            <a:avLst/>
          </a:prstGeom>
          <a:noFill/>
        </p:spPr>
        <p:txBody>
          <a:bodyPr wrap="square" rtlCol="0">
            <a:spAutoFit/>
          </a:bodyPr>
          <a:lstStyle/>
          <a:p>
            <a:r>
              <a:rPr lang="en-US" sz="2400" b="1" dirty="0">
                <a:solidFill>
                  <a:schemeClr val="accent6">
                    <a:lumMod val="20000"/>
                    <a:lumOff val="80000"/>
                  </a:schemeClr>
                </a:solidFill>
              </a:rPr>
              <a:t>2024</a:t>
            </a:r>
          </a:p>
        </p:txBody>
      </p:sp>
      <p:sp>
        <p:nvSpPr>
          <p:cNvPr id="12" name="Rectangle 11">
            <a:extLst>
              <a:ext uri="{FF2B5EF4-FFF2-40B4-BE49-F238E27FC236}">
                <a16:creationId xmlns:a16="http://schemas.microsoft.com/office/drawing/2014/main" id="{47426186-68EA-4A77-A0A7-E6473E7C46ED}"/>
              </a:ext>
            </a:extLst>
          </p:cNvPr>
          <p:cNvSpPr/>
          <p:nvPr userDrawn="1"/>
        </p:nvSpPr>
        <p:spPr>
          <a:xfrm>
            <a:off x="10585174" y="6311901"/>
            <a:ext cx="496956"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lumMod val="20000"/>
                    <a:lumOff val="80000"/>
                  </a:schemeClr>
                </a:solidFill>
              </a:rPr>
              <a:t>6</a:t>
            </a:r>
          </a:p>
        </p:txBody>
      </p:sp>
    </p:spTree>
    <p:custDataLst>
      <p:tags r:id="rId1"/>
    </p:custDataLst>
    <p:extLst>
      <p:ext uri="{BB962C8B-B14F-4D97-AF65-F5344CB8AC3E}">
        <p14:creationId xmlns:p14="http://schemas.microsoft.com/office/powerpoint/2010/main" val="29815751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6A4CA-1970-4B82-A395-322AC5A66E7A}"/>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3F3BD4-6E63-4F85-A9B2-D07E7F94D84D}"/>
              </a:ext>
            </a:extLst>
          </p:cNvPr>
          <p:cNvSpPr>
            <a:spLocks noGrp="1"/>
          </p:cNvSpPr>
          <p:nvPr>
            <p:ph type="body" idx="1"/>
          </p:nvPr>
        </p:nvSpPr>
        <p:spPr>
          <a:xfrm>
            <a:off x="831850" y="4589464"/>
            <a:ext cx="10515600" cy="1500187"/>
          </a:xfrm>
        </p:spPr>
        <p:txBody>
          <a:bodyPr/>
          <a:lstStyle>
            <a:lvl1pPr marL="0" indent="0">
              <a:buNone/>
              <a:defRPr sz="2400">
                <a:solidFill>
                  <a:schemeClr val="accent3"/>
                </a:solidFill>
              </a:defRPr>
            </a:lvl1pPr>
            <a:lvl2pPr marL="457192" indent="0">
              <a:buNone/>
              <a:defRPr sz="2000">
                <a:solidFill>
                  <a:schemeClr val="tx1">
                    <a:tint val="75000"/>
                  </a:schemeClr>
                </a:solidFill>
              </a:defRPr>
            </a:lvl2pPr>
            <a:lvl3pPr marL="914384" indent="0">
              <a:buNone/>
              <a:defRPr sz="1800">
                <a:solidFill>
                  <a:schemeClr val="tx1">
                    <a:tint val="75000"/>
                  </a:schemeClr>
                </a:solidFill>
              </a:defRPr>
            </a:lvl3pPr>
            <a:lvl4pPr marL="1371576" indent="0">
              <a:buNone/>
              <a:defRPr sz="1600">
                <a:solidFill>
                  <a:schemeClr val="tx1">
                    <a:tint val="75000"/>
                  </a:schemeClr>
                </a:solidFill>
              </a:defRPr>
            </a:lvl4pPr>
            <a:lvl5pPr marL="1828768" indent="0">
              <a:buNone/>
              <a:defRPr sz="1600">
                <a:solidFill>
                  <a:schemeClr val="tx1">
                    <a:tint val="75000"/>
                  </a:schemeClr>
                </a:solidFill>
              </a:defRPr>
            </a:lvl5pPr>
            <a:lvl6pPr marL="2285960" indent="0">
              <a:buNone/>
              <a:defRPr sz="1600">
                <a:solidFill>
                  <a:schemeClr val="tx1">
                    <a:tint val="75000"/>
                  </a:schemeClr>
                </a:solidFill>
              </a:defRPr>
            </a:lvl6pPr>
            <a:lvl7pPr marL="2743152" indent="0">
              <a:buNone/>
              <a:defRPr sz="1600">
                <a:solidFill>
                  <a:schemeClr val="tx1">
                    <a:tint val="75000"/>
                  </a:schemeClr>
                </a:solidFill>
              </a:defRPr>
            </a:lvl7pPr>
            <a:lvl8pPr marL="3200344" indent="0">
              <a:buNone/>
              <a:defRPr sz="1600">
                <a:solidFill>
                  <a:schemeClr val="tx1">
                    <a:tint val="75000"/>
                  </a:schemeClr>
                </a:solidFill>
              </a:defRPr>
            </a:lvl8pPr>
            <a:lvl9pPr marL="3657536"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F3299A9-631F-4350-BECD-343D7B017890}"/>
              </a:ext>
            </a:extLst>
          </p:cNvPr>
          <p:cNvSpPr>
            <a:spLocks noGrp="1"/>
          </p:cNvSpPr>
          <p:nvPr>
            <p:ph type="dt" sz="half" idx="10"/>
          </p:nvPr>
        </p:nvSpPr>
        <p:spPr>
          <a:xfrm>
            <a:off x="838201" y="6356350"/>
            <a:ext cx="1000539"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3E373361-2FBF-4D49-B8D8-3CA1B68AF014}"/>
              </a:ext>
            </a:extLst>
          </p:cNvPr>
          <p:cNvSpPr>
            <a:spLocks noGrp="1"/>
          </p:cNvSpPr>
          <p:nvPr>
            <p:ph type="ftr" sz="quarter" idx="11"/>
          </p:nvPr>
        </p:nvSpPr>
        <p:spPr>
          <a:xfrm>
            <a:off x="2017643" y="6356350"/>
            <a:ext cx="6135758" cy="365125"/>
          </a:xfrm>
          <a:prstGeom prst="rect">
            <a:avLst/>
          </a:prstGeom>
        </p:spPr>
        <p:txBody>
          <a:bodyPr/>
          <a:lstStyle/>
          <a:p>
            <a:r>
              <a:rPr lang="en-US"/>
              <a:t>Checkpoint</a:t>
            </a:r>
            <a:endParaRPr lang="en-US" dirty="0"/>
          </a:p>
        </p:txBody>
      </p:sp>
      <p:sp>
        <p:nvSpPr>
          <p:cNvPr id="6" name="Slide Number Placeholder 5">
            <a:extLst>
              <a:ext uri="{FF2B5EF4-FFF2-40B4-BE49-F238E27FC236}">
                <a16:creationId xmlns:a16="http://schemas.microsoft.com/office/drawing/2014/main" id="{F12ED621-F5AA-4D54-9841-30B6AA207A94}"/>
              </a:ext>
            </a:extLst>
          </p:cNvPr>
          <p:cNvSpPr>
            <a:spLocks noGrp="1"/>
          </p:cNvSpPr>
          <p:nvPr>
            <p:ph type="sldNum" sz="quarter" idx="12"/>
          </p:nvPr>
        </p:nvSpPr>
        <p:spPr>
          <a:xfrm>
            <a:off x="8610600" y="6356350"/>
            <a:ext cx="2743200" cy="365125"/>
          </a:xfrm>
          <a:prstGeom prst="rect">
            <a:avLst/>
          </a:prstGeom>
        </p:spPr>
        <p:txBody>
          <a:bodyPr/>
          <a:lstStyle/>
          <a:p>
            <a:fld id="{3B3CBF68-38E2-48B1-A0C0-53C053A6473C}" type="slidenum">
              <a:rPr lang="en-US" smtClean="0"/>
              <a:t>‹#›</a:t>
            </a:fld>
            <a:endParaRPr lang="en-US" dirty="0"/>
          </a:p>
        </p:txBody>
      </p:sp>
    </p:spTree>
    <p:custDataLst>
      <p:tags r:id="rId1"/>
    </p:custDataLst>
    <p:extLst>
      <p:ext uri="{BB962C8B-B14F-4D97-AF65-F5344CB8AC3E}">
        <p14:creationId xmlns:p14="http://schemas.microsoft.com/office/powerpoint/2010/main" val="4168120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Goals and Progres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23040F3-D833-8863-B0B0-43BC9EB1FB77}"/>
              </a:ext>
            </a:extLst>
          </p:cNvPr>
          <p:cNvSpPr/>
          <p:nvPr userDrawn="1"/>
        </p:nvSpPr>
        <p:spPr>
          <a:xfrm>
            <a:off x="1899139" y="0"/>
            <a:ext cx="10292862" cy="1526302"/>
          </a:xfrm>
          <a:prstGeom prst="rect">
            <a:avLst/>
          </a:prstGeom>
          <a:solidFill>
            <a:srgbClr val="CDE6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635C9ED9-8C29-4842-AA8B-644382E95129}"/>
              </a:ext>
            </a:extLst>
          </p:cNvPr>
          <p:cNvSpPr>
            <a:spLocks noGrp="1"/>
          </p:cNvSpPr>
          <p:nvPr>
            <p:ph type="title"/>
          </p:nvPr>
        </p:nvSpPr>
        <p:spPr>
          <a:xfrm>
            <a:off x="2017642" y="589402"/>
            <a:ext cx="9336158" cy="936901"/>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4D31361-3D0B-4408-B476-84F5C5F07E52}"/>
              </a:ext>
            </a:extLst>
          </p:cNvPr>
          <p:cNvSpPr>
            <a:spLocks noGrp="1"/>
          </p:cNvSpPr>
          <p:nvPr>
            <p:ph idx="1"/>
          </p:nvPr>
        </p:nvSpPr>
        <p:spPr>
          <a:xfrm>
            <a:off x="2017641" y="1754337"/>
            <a:ext cx="8567535" cy="4422167"/>
          </a:xfrm>
        </p:spPr>
        <p:txBody>
          <a:bodyPr>
            <a:noAutofit/>
          </a:bodyPr>
          <a:lstStyle>
            <a:lvl1pPr marL="347657" indent="-347657">
              <a:lnSpc>
                <a:spcPct val="108000"/>
              </a:lnSpc>
              <a:spcBef>
                <a:spcPts val="600"/>
              </a:spcBef>
              <a:spcAft>
                <a:spcPts val="600"/>
              </a:spcAft>
              <a:buSzPct val="90000"/>
              <a:buFont typeface="Wingdings" panose="05000000000000000000" pitchFamily="2" charset="2"/>
              <a:buChar char=""/>
              <a:defRPr/>
            </a:lvl1pPr>
            <a:lvl2pPr>
              <a:lnSpc>
                <a:spcPct val="108000"/>
              </a:lnSpc>
              <a:spcBef>
                <a:spcPts val="600"/>
              </a:spcBef>
              <a:buSzPct val="110000"/>
              <a:defRPr/>
            </a:lvl2pPr>
            <a:lvl3pPr>
              <a:lnSpc>
                <a:spcPct val="108000"/>
              </a:lnSpc>
              <a:spcBef>
                <a:spcPts val="600"/>
              </a:spcBef>
              <a:buSzPct val="120000"/>
              <a:defRPr/>
            </a:lvl3pPr>
            <a:lvl4pPr>
              <a:lnSpc>
                <a:spcPct val="108000"/>
              </a:lnSpc>
              <a:spcBef>
                <a:spcPts val="600"/>
              </a:spcBef>
              <a:defRPr/>
            </a:lvl4pPr>
            <a:lvl5pPr>
              <a:lnSpc>
                <a:spcPct val="108000"/>
              </a:lnSpc>
              <a:spcBef>
                <a:spcPts val="6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AC95529A-3F5B-409B-8C42-0EB968C9F20F}"/>
              </a:ext>
            </a:extLst>
          </p:cNvPr>
          <p:cNvSpPr/>
          <p:nvPr userDrawn="1"/>
        </p:nvSpPr>
        <p:spPr>
          <a:xfrm>
            <a:off x="0" y="6311901"/>
            <a:ext cx="12192000" cy="546100"/>
          </a:xfrm>
          <a:prstGeom prst="rect">
            <a:avLst/>
          </a:prstGeom>
          <a:solidFill>
            <a:srgbClr val="8CC7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Footer Placeholder 5">
            <a:extLst>
              <a:ext uri="{FF2B5EF4-FFF2-40B4-BE49-F238E27FC236}">
                <a16:creationId xmlns:a16="http://schemas.microsoft.com/office/drawing/2014/main" id="{570195EF-E1B3-47C4-A907-8F4A295B7884}"/>
              </a:ext>
            </a:extLst>
          </p:cNvPr>
          <p:cNvSpPr>
            <a:spLocks noGrp="1"/>
          </p:cNvSpPr>
          <p:nvPr>
            <p:ph type="ftr" sz="quarter" idx="11"/>
          </p:nvPr>
        </p:nvSpPr>
        <p:spPr>
          <a:xfrm>
            <a:off x="2017643" y="6392927"/>
            <a:ext cx="8458201" cy="365125"/>
          </a:xfrm>
          <a:prstGeom prst="rect">
            <a:avLst/>
          </a:prstGeom>
        </p:spPr>
        <p:txBody>
          <a:bodyPr/>
          <a:lstStyle>
            <a:lvl1pPr algn="r">
              <a:defRPr b="1">
                <a:solidFill>
                  <a:schemeClr val="accent6">
                    <a:lumMod val="20000"/>
                    <a:lumOff val="80000"/>
                  </a:schemeClr>
                </a:solidFill>
              </a:defRPr>
            </a:lvl1pPr>
          </a:lstStyle>
          <a:p>
            <a:r>
              <a:rPr lang="en-US"/>
              <a:t>Checkpoint</a:t>
            </a:r>
            <a:endParaRPr lang="en-US" dirty="0"/>
          </a:p>
        </p:txBody>
      </p:sp>
      <p:sp>
        <p:nvSpPr>
          <p:cNvPr id="13" name="Rectangle 12">
            <a:extLst>
              <a:ext uri="{FF2B5EF4-FFF2-40B4-BE49-F238E27FC236}">
                <a16:creationId xmlns:a16="http://schemas.microsoft.com/office/drawing/2014/main" id="{D9A05FAC-AA3F-4E52-A429-5B66AD088D84}"/>
              </a:ext>
            </a:extLst>
          </p:cNvPr>
          <p:cNvSpPr/>
          <p:nvPr userDrawn="1"/>
        </p:nvSpPr>
        <p:spPr>
          <a:xfrm>
            <a:off x="11082130" y="6311901"/>
            <a:ext cx="1109870" cy="546100"/>
          </a:xfrm>
          <a:prstGeom prst="rect">
            <a:avLst/>
          </a:prstGeom>
          <a:solidFill>
            <a:schemeClr val="accent5"/>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0" dirty="0">
              <a:solidFill>
                <a:schemeClr val="accent6"/>
              </a:solidFill>
            </a:endParaRPr>
          </a:p>
        </p:txBody>
      </p:sp>
      <p:sp>
        <p:nvSpPr>
          <p:cNvPr id="10" name="Slide Number Placeholder 6">
            <a:extLst>
              <a:ext uri="{FF2B5EF4-FFF2-40B4-BE49-F238E27FC236}">
                <a16:creationId xmlns:a16="http://schemas.microsoft.com/office/drawing/2014/main" id="{290C4A28-98B5-40C3-8244-35D87818464F}"/>
              </a:ext>
            </a:extLst>
          </p:cNvPr>
          <p:cNvSpPr>
            <a:spLocks noGrp="1"/>
          </p:cNvSpPr>
          <p:nvPr>
            <p:ph type="sldNum" sz="quarter" idx="12"/>
          </p:nvPr>
        </p:nvSpPr>
        <p:spPr>
          <a:xfrm>
            <a:off x="10585175" y="6396107"/>
            <a:ext cx="1033669" cy="365125"/>
          </a:xfrm>
          <a:prstGeom prst="rect">
            <a:avLst/>
          </a:prstGeom>
        </p:spPr>
        <p:txBody>
          <a:bodyPr/>
          <a:lstStyle>
            <a:lvl1pPr>
              <a:defRPr b="1">
                <a:solidFill>
                  <a:schemeClr val="accent3"/>
                </a:solidFill>
              </a:defRPr>
            </a:lvl1pPr>
          </a:lstStyle>
          <a:p>
            <a:pPr algn="r"/>
            <a:fld id="{3B3CBF68-38E2-48B1-A0C0-53C053A6473C}" type="slidenum">
              <a:rPr lang="en-US" smtClean="0"/>
              <a:pPr algn="r"/>
              <a:t>‹#›</a:t>
            </a:fld>
            <a:endParaRPr lang="en-US" dirty="0"/>
          </a:p>
        </p:txBody>
      </p:sp>
      <p:sp>
        <p:nvSpPr>
          <p:cNvPr id="11" name="TextBox 10">
            <a:extLst>
              <a:ext uri="{FF2B5EF4-FFF2-40B4-BE49-F238E27FC236}">
                <a16:creationId xmlns:a16="http://schemas.microsoft.com/office/drawing/2014/main" id="{7DF9AFA9-13CD-4AC8-8816-BE9BC0190A49}"/>
              </a:ext>
            </a:extLst>
          </p:cNvPr>
          <p:cNvSpPr txBox="1"/>
          <p:nvPr userDrawn="1"/>
        </p:nvSpPr>
        <p:spPr>
          <a:xfrm>
            <a:off x="838202" y="6356350"/>
            <a:ext cx="2262808" cy="461665"/>
          </a:xfrm>
          <a:prstGeom prst="rect">
            <a:avLst/>
          </a:prstGeom>
          <a:noFill/>
        </p:spPr>
        <p:txBody>
          <a:bodyPr wrap="square" rtlCol="0">
            <a:spAutoFit/>
          </a:bodyPr>
          <a:lstStyle/>
          <a:p>
            <a:r>
              <a:rPr lang="en-US" sz="2400" b="1" dirty="0">
                <a:solidFill>
                  <a:schemeClr val="accent6">
                    <a:lumMod val="20000"/>
                    <a:lumOff val="80000"/>
                  </a:schemeClr>
                </a:solidFill>
              </a:rPr>
              <a:t>2024</a:t>
            </a:r>
          </a:p>
        </p:txBody>
      </p:sp>
      <p:sp>
        <p:nvSpPr>
          <p:cNvPr id="12" name="Rectangle 11">
            <a:extLst>
              <a:ext uri="{FF2B5EF4-FFF2-40B4-BE49-F238E27FC236}">
                <a16:creationId xmlns:a16="http://schemas.microsoft.com/office/drawing/2014/main" id="{47426186-68EA-4A77-A0A7-E6473E7C46ED}"/>
              </a:ext>
            </a:extLst>
          </p:cNvPr>
          <p:cNvSpPr/>
          <p:nvPr userDrawn="1"/>
        </p:nvSpPr>
        <p:spPr>
          <a:xfrm>
            <a:off x="10585174" y="6311901"/>
            <a:ext cx="496956"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lumMod val="20000"/>
                    <a:lumOff val="80000"/>
                  </a:schemeClr>
                </a:solidFill>
              </a:rPr>
              <a:t>1</a:t>
            </a:r>
          </a:p>
        </p:txBody>
      </p:sp>
    </p:spTree>
    <p:extLst>
      <p:ext uri="{BB962C8B-B14F-4D97-AF65-F5344CB8AC3E}">
        <p14:creationId xmlns:p14="http://schemas.microsoft.com/office/powerpoint/2010/main" val="12927038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C3819-A465-44F0-9352-F0323E1BB6A8}"/>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7E7FA6C-A0E2-4FE5-BC64-5E3294021D61}"/>
              </a:ext>
            </a:extLst>
          </p:cNvPr>
          <p:cNvSpPr>
            <a:spLocks noGrp="1"/>
          </p:cNvSpPr>
          <p:nvPr>
            <p:ph sz="half" idx="1"/>
          </p:nvPr>
        </p:nvSpPr>
        <p:spPr>
          <a:xfrm>
            <a:off x="838200" y="1825625"/>
            <a:ext cx="5181600" cy="4351338"/>
          </a:xfrm>
        </p:spPr>
        <p:txBody>
          <a:bodyPr/>
          <a:lstStyle>
            <a:lvl1pPr marL="347657" indent="-347657">
              <a:lnSpc>
                <a:spcPct val="108000"/>
              </a:lnSpc>
              <a:spcBef>
                <a:spcPts val="600"/>
              </a:spcBef>
              <a:defRPr/>
            </a:lvl1pPr>
            <a:lvl2pPr>
              <a:lnSpc>
                <a:spcPct val="108000"/>
              </a:lnSpc>
              <a:spcBef>
                <a:spcPts val="600"/>
              </a:spcBef>
              <a:defRPr/>
            </a:lvl2pPr>
            <a:lvl3pPr>
              <a:lnSpc>
                <a:spcPct val="108000"/>
              </a:lnSpc>
              <a:spcBef>
                <a:spcPts val="600"/>
              </a:spcBef>
              <a:defRPr/>
            </a:lvl3pPr>
            <a:lvl4pPr>
              <a:lnSpc>
                <a:spcPct val="108000"/>
              </a:lnSpc>
              <a:spcBef>
                <a:spcPts val="600"/>
              </a:spcBef>
              <a:defRPr/>
            </a:lvl4pPr>
            <a:lvl5pPr>
              <a:lnSpc>
                <a:spcPct val="108000"/>
              </a:lnSpc>
              <a:spcBef>
                <a:spcPts val="6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035372E5-A10C-4E0C-B57C-B36AF090E1F7}"/>
              </a:ext>
            </a:extLst>
          </p:cNvPr>
          <p:cNvSpPr>
            <a:spLocks noGrp="1"/>
          </p:cNvSpPr>
          <p:nvPr>
            <p:ph sz="half" idx="2"/>
          </p:nvPr>
        </p:nvSpPr>
        <p:spPr>
          <a:xfrm>
            <a:off x="6172200" y="1825625"/>
            <a:ext cx="5181600" cy="4351338"/>
          </a:xfrm>
        </p:spPr>
        <p:txBody>
          <a:bodyPr/>
          <a:lstStyle>
            <a:lvl1pPr marL="347657" indent="-347657">
              <a:lnSpc>
                <a:spcPct val="108000"/>
              </a:lnSpc>
              <a:spcBef>
                <a:spcPts val="600"/>
              </a:spcBef>
              <a:defRPr/>
            </a:lvl1pPr>
            <a:lvl2pPr>
              <a:lnSpc>
                <a:spcPct val="108000"/>
              </a:lnSpc>
              <a:spcBef>
                <a:spcPts val="600"/>
              </a:spcBef>
              <a:defRPr/>
            </a:lvl2pPr>
            <a:lvl3pPr>
              <a:lnSpc>
                <a:spcPct val="108000"/>
              </a:lnSpc>
              <a:spcBef>
                <a:spcPts val="600"/>
              </a:spcBef>
              <a:defRPr/>
            </a:lvl3pPr>
            <a:lvl4pPr>
              <a:lnSpc>
                <a:spcPct val="108000"/>
              </a:lnSpc>
              <a:spcBef>
                <a:spcPts val="600"/>
              </a:spcBef>
              <a:defRPr/>
            </a:lvl4pPr>
            <a:lvl5pPr>
              <a:lnSpc>
                <a:spcPct val="108000"/>
              </a:lnSpc>
              <a:spcBef>
                <a:spcPts val="6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4E22BEA0-B56A-9F5E-230E-B9F6C61FB74F}"/>
              </a:ext>
            </a:extLst>
          </p:cNvPr>
          <p:cNvSpPr/>
          <p:nvPr userDrawn="1"/>
        </p:nvSpPr>
        <p:spPr>
          <a:xfrm>
            <a:off x="0" y="6311901"/>
            <a:ext cx="12192000" cy="546100"/>
          </a:xfrm>
          <a:prstGeom prst="rect">
            <a:avLst/>
          </a:prstGeom>
          <a:solidFill>
            <a:srgbClr val="8CC7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Footer Placeholder 5">
            <a:extLst>
              <a:ext uri="{FF2B5EF4-FFF2-40B4-BE49-F238E27FC236}">
                <a16:creationId xmlns:a16="http://schemas.microsoft.com/office/drawing/2014/main" id="{68079956-2886-A07B-9232-EA2C2F16416B}"/>
              </a:ext>
            </a:extLst>
          </p:cNvPr>
          <p:cNvSpPr>
            <a:spLocks noGrp="1"/>
          </p:cNvSpPr>
          <p:nvPr>
            <p:ph type="ftr" sz="quarter" idx="11"/>
          </p:nvPr>
        </p:nvSpPr>
        <p:spPr>
          <a:xfrm>
            <a:off x="2017643" y="6392927"/>
            <a:ext cx="8458201" cy="365125"/>
          </a:xfrm>
          <a:prstGeom prst="rect">
            <a:avLst/>
          </a:prstGeom>
        </p:spPr>
        <p:txBody>
          <a:bodyPr/>
          <a:lstStyle>
            <a:lvl1pPr algn="r">
              <a:defRPr b="1">
                <a:solidFill>
                  <a:schemeClr val="accent6">
                    <a:lumMod val="20000"/>
                    <a:lumOff val="80000"/>
                  </a:schemeClr>
                </a:solidFill>
              </a:defRPr>
            </a:lvl1pPr>
          </a:lstStyle>
          <a:p>
            <a:r>
              <a:rPr lang="en-US"/>
              <a:t>Checkpoint</a:t>
            </a:r>
            <a:endParaRPr lang="en-US" dirty="0"/>
          </a:p>
        </p:txBody>
      </p:sp>
      <p:sp>
        <p:nvSpPr>
          <p:cNvPr id="7" name="Rectangle 6">
            <a:extLst>
              <a:ext uri="{FF2B5EF4-FFF2-40B4-BE49-F238E27FC236}">
                <a16:creationId xmlns:a16="http://schemas.microsoft.com/office/drawing/2014/main" id="{6473538F-4D13-865B-66D2-C54C2E759F14}"/>
              </a:ext>
            </a:extLst>
          </p:cNvPr>
          <p:cNvSpPr/>
          <p:nvPr userDrawn="1"/>
        </p:nvSpPr>
        <p:spPr>
          <a:xfrm>
            <a:off x="11082130" y="6311901"/>
            <a:ext cx="1109870" cy="546100"/>
          </a:xfrm>
          <a:prstGeom prst="rect">
            <a:avLst/>
          </a:prstGeom>
          <a:solidFill>
            <a:schemeClr val="accent5"/>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0" dirty="0">
              <a:solidFill>
                <a:schemeClr val="accent6"/>
              </a:solidFill>
            </a:endParaRPr>
          </a:p>
        </p:txBody>
      </p:sp>
      <p:sp>
        <p:nvSpPr>
          <p:cNvPr id="8" name="Slide Number Placeholder 6">
            <a:extLst>
              <a:ext uri="{FF2B5EF4-FFF2-40B4-BE49-F238E27FC236}">
                <a16:creationId xmlns:a16="http://schemas.microsoft.com/office/drawing/2014/main" id="{19F1434F-A983-BF9C-FA9E-DACF73B96846}"/>
              </a:ext>
            </a:extLst>
          </p:cNvPr>
          <p:cNvSpPr>
            <a:spLocks noGrp="1"/>
          </p:cNvSpPr>
          <p:nvPr>
            <p:ph type="sldNum" sz="quarter" idx="12"/>
          </p:nvPr>
        </p:nvSpPr>
        <p:spPr>
          <a:xfrm>
            <a:off x="10585175" y="6396107"/>
            <a:ext cx="1033669" cy="365125"/>
          </a:xfrm>
          <a:prstGeom prst="rect">
            <a:avLst/>
          </a:prstGeom>
        </p:spPr>
        <p:txBody>
          <a:bodyPr/>
          <a:lstStyle>
            <a:lvl1pPr>
              <a:defRPr b="1">
                <a:solidFill>
                  <a:schemeClr val="accent3"/>
                </a:solidFill>
              </a:defRPr>
            </a:lvl1pPr>
          </a:lstStyle>
          <a:p>
            <a:pPr algn="r"/>
            <a:fld id="{3B3CBF68-38E2-48B1-A0C0-53C053A6473C}" type="slidenum">
              <a:rPr lang="en-US" smtClean="0"/>
              <a:pPr algn="r"/>
              <a:t>‹#›</a:t>
            </a:fld>
            <a:endParaRPr lang="en-US" dirty="0"/>
          </a:p>
        </p:txBody>
      </p:sp>
      <p:sp>
        <p:nvSpPr>
          <p:cNvPr id="9" name="TextBox 8">
            <a:extLst>
              <a:ext uri="{FF2B5EF4-FFF2-40B4-BE49-F238E27FC236}">
                <a16:creationId xmlns:a16="http://schemas.microsoft.com/office/drawing/2014/main" id="{98FF458E-2236-5A29-DB7D-67CF741CBF12}"/>
              </a:ext>
            </a:extLst>
          </p:cNvPr>
          <p:cNvSpPr txBox="1"/>
          <p:nvPr userDrawn="1"/>
        </p:nvSpPr>
        <p:spPr>
          <a:xfrm>
            <a:off x="838202" y="6356350"/>
            <a:ext cx="2262808" cy="461665"/>
          </a:xfrm>
          <a:prstGeom prst="rect">
            <a:avLst/>
          </a:prstGeom>
          <a:noFill/>
        </p:spPr>
        <p:txBody>
          <a:bodyPr wrap="square" rtlCol="0">
            <a:spAutoFit/>
          </a:bodyPr>
          <a:lstStyle/>
          <a:p>
            <a:r>
              <a:rPr lang="en-US" sz="2400" b="1" dirty="0">
                <a:solidFill>
                  <a:schemeClr val="accent6">
                    <a:lumMod val="20000"/>
                    <a:lumOff val="80000"/>
                  </a:schemeClr>
                </a:solidFill>
              </a:rPr>
              <a:t>2024</a:t>
            </a:r>
          </a:p>
        </p:txBody>
      </p:sp>
      <p:sp>
        <p:nvSpPr>
          <p:cNvPr id="15" name="Rectangle 14">
            <a:extLst>
              <a:ext uri="{FF2B5EF4-FFF2-40B4-BE49-F238E27FC236}">
                <a16:creationId xmlns:a16="http://schemas.microsoft.com/office/drawing/2014/main" id="{9022D476-48D7-DC22-FC2C-B084DFE66343}"/>
              </a:ext>
            </a:extLst>
          </p:cNvPr>
          <p:cNvSpPr/>
          <p:nvPr userDrawn="1"/>
        </p:nvSpPr>
        <p:spPr>
          <a:xfrm>
            <a:off x="10585174" y="6311901"/>
            <a:ext cx="496956"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lumMod val="20000"/>
                    <a:lumOff val="80000"/>
                  </a:schemeClr>
                </a:solidFill>
              </a:rPr>
              <a:t>6</a:t>
            </a:r>
          </a:p>
        </p:txBody>
      </p:sp>
    </p:spTree>
    <p:custDataLst>
      <p:tags r:id="rId1"/>
    </p:custDataLst>
    <p:extLst>
      <p:ext uri="{BB962C8B-B14F-4D97-AF65-F5344CB8AC3E}">
        <p14:creationId xmlns:p14="http://schemas.microsoft.com/office/powerpoint/2010/main" val="22144421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E571D-FCB4-4569-9E72-4D979B0714F4}"/>
              </a:ext>
            </a:extLst>
          </p:cNvPr>
          <p:cNvSpPr>
            <a:spLocks noGrp="1"/>
          </p:cNvSpPr>
          <p:nvPr>
            <p:ph type="title"/>
          </p:nvPr>
        </p:nvSpPr>
        <p:spPr>
          <a:xfrm>
            <a:off x="839788" y="365126"/>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09DDE31C-2800-4AAC-ACC0-09FDD37693D9}"/>
              </a:ext>
            </a:extLst>
          </p:cNvPr>
          <p:cNvSpPr>
            <a:spLocks noGrp="1"/>
          </p:cNvSpPr>
          <p:nvPr>
            <p:ph type="body" idx="1"/>
          </p:nvPr>
        </p:nvSpPr>
        <p:spPr>
          <a:xfrm>
            <a:off x="839789" y="1681163"/>
            <a:ext cx="5157787" cy="823912"/>
          </a:xfrm>
        </p:spPr>
        <p:txBody>
          <a:bodyPr anchor="b"/>
          <a:lstStyle>
            <a:lvl1pPr marL="0" indent="0">
              <a:buNone/>
              <a:defRPr sz="2400" b="1">
                <a:solidFill>
                  <a:schemeClr val="accent3"/>
                </a:solidFill>
              </a:defRPr>
            </a:lvl1pPr>
            <a:lvl2pPr marL="457192" indent="0">
              <a:buNone/>
              <a:defRPr sz="2000" b="1"/>
            </a:lvl2pPr>
            <a:lvl3pPr marL="914384" indent="0">
              <a:buNone/>
              <a:defRPr sz="1800" b="1"/>
            </a:lvl3pPr>
            <a:lvl4pPr marL="1371576" indent="0">
              <a:buNone/>
              <a:defRPr sz="1600" b="1"/>
            </a:lvl4pPr>
            <a:lvl5pPr marL="1828768" indent="0">
              <a:buNone/>
              <a:defRPr sz="1600" b="1"/>
            </a:lvl5pPr>
            <a:lvl6pPr marL="2285960" indent="0">
              <a:buNone/>
              <a:defRPr sz="1600" b="1"/>
            </a:lvl6pPr>
            <a:lvl7pPr marL="2743152" indent="0">
              <a:buNone/>
              <a:defRPr sz="1600" b="1"/>
            </a:lvl7pPr>
            <a:lvl8pPr marL="3200344" indent="0">
              <a:buNone/>
              <a:defRPr sz="1600" b="1"/>
            </a:lvl8pPr>
            <a:lvl9pPr marL="3657536"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9B0A904D-0BCE-4638-8609-26ABAF2751CC}"/>
              </a:ext>
            </a:extLst>
          </p:cNvPr>
          <p:cNvSpPr>
            <a:spLocks noGrp="1"/>
          </p:cNvSpPr>
          <p:nvPr>
            <p:ph sz="half" idx="2"/>
          </p:nvPr>
        </p:nvSpPr>
        <p:spPr>
          <a:xfrm>
            <a:off x="839789" y="2505075"/>
            <a:ext cx="5157787" cy="3684588"/>
          </a:xfrm>
        </p:spPr>
        <p:txBody>
          <a:bodyPr/>
          <a:lstStyle>
            <a:lvl1pPr marL="347657" indent="-347657">
              <a:lnSpc>
                <a:spcPct val="108000"/>
              </a:lnSpc>
              <a:spcBef>
                <a:spcPts val="600"/>
              </a:spcBef>
              <a:defRPr>
                <a:solidFill>
                  <a:schemeClr val="bg2">
                    <a:lumMod val="25000"/>
                  </a:schemeClr>
                </a:solidFill>
              </a:defRPr>
            </a:lvl1pPr>
            <a:lvl2pPr>
              <a:lnSpc>
                <a:spcPct val="108000"/>
              </a:lnSpc>
              <a:spcBef>
                <a:spcPts val="600"/>
              </a:spcBef>
              <a:defRPr>
                <a:solidFill>
                  <a:schemeClr val="bg2">
                    <a:lumMod val="25000"/>
                  </a:schemeClr>
                </a:solidFill>
              </a:defRPr>
            </a:lvl2pPr>
            <a:lvl3pPr>
              <a:lnSpc>
                <a:spcPct val="108000"/>
              </a:lnSpc>
              <a:spcBef>
                <a:spcPts val="600"/>
              </a:spcBef>
              <a:defRPr>
                <a:solidFill>
                  <a:schemeClr val="bg2">
                    <a:lumMod val="25000"/>
                  </a:schemeClr>
                </a:solidFill>
              </a:defRPr>
            </a:lvl3pPr>
            <a:lvl4pPr>
              <a:lnSpc>
                <a:spcPct val="108000"/>
              </a:lnSpc>
              <a:spcBef>
                <a:spcPts val="600"/>
              </a:spcBef>
              <a:defRPr>
                <a:solidFill>
                  <a:schemeClr val="bg2">
                    <a:lumMod val="25000"/>
                  </a:schemeClr>
                </a:solidFill>
              </a:defRPr>
            </a:lvl4pPr>
            <a:lvl5pPr>
              <a:lnSpc>
                <a:spcPct val="108000"/>
              </a:lnSpc>
              <a:spcBef>
                <a:spcPts val="600"/>
              </a:spcBef>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F902A93D-CCCD-45AB-8FD6-C9E4B2AAA8E1}"/>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3"/>
                </a:solidFill>
              </a:defRPr>
            </a:lvl1pPr>
            <a:lvl2pPr marL="457192" indent="0">
              <a:buNone/>
              <a:defRPr sz="2000" b="1"/>
            </a:lvl2pPr>
            <a:lvl3pPr marL="914384" indent="0">
              <a:buNone/>
              <a:defRPr sz="1800" b="1"/>
            </a:lvl3pPr>
            <a:lvl4pPr marL="1371576" indent="0">
              <a:buNone/>
              <a:defRPr sz="1600" b="1"/>
            </a:lvl4pPr>
            <a:lvl5pPr marL="1828768" indent="0">
              <a:buNone/>
              <a:defRPr sz="1600" b="1"/>
            </a:lvl5pPr>
            <a:lvl6pPr marL="2285960" indent="0">
              <a:buNone/>
              <a:defRPr sz="1600" b="1"/>
            </a:lvl6pPr>
            <a:lvl7pPr marL="2743152" indent="0">
              <a:buNone/>
              <a:defRPr sz="1600" b="1"/>
            </a:lvl7pPr>
            <a:lvl8pPr marL="3200344" indent="0">
              <a:buNone/>
              <a:defRPr sz="1600" b="1"/>
            </a:lvl8pPr>
            <a:lvl9pPr marL="3657536"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9874697-541D-4341-97F3-20A46AF27123}"/>
              </a:ext>
            </a:extLst>
          </p:cNvPr>
          <p:cNvSpPr>
            <a:spLocks noGrp="1"/>
          </p:cNvSpPr>
          <p:nvPr>
            <p:ph sz="quarter" idx="4"/>
          </p:nvPr>
        </p:nvSpPr>
        <p:spPr>
          <a:xfrm>
            <a:off x="6172200" y="2505075"/>
            <a:ext cx="5183188" cy="3684588"/>
          </a:xfrm>
        </p:spPr>
        <p:txBody>
          <a:bodyPr/>
          <a:lstStyle>
            <a:lvl1pPr marL="347657" indent="-347657">
              <a:lnSpc>
                <a:spcPct val="108000"/>
              </a:lnSpc>
              <a:spcBef>
                <a:spcPts val="600"/>
              </a:spcBef>
              <a:defRPr>
                <a:solidFill>
                  <a:schemeClr val="bg2">
                    <a:lumMod val="25000"/>
                  </a:schemeClr>
                </a:solidFill>
              </a:defRPr>
            </a:lvl1pPr>
            <a:lvl2pPr>
              <a:lnSpc>
                <a:spcPct val="108000"/>
              </a:lnSpc>
              <a:spcBef>
                <a:spcPts val="600"/>
              </a:spcBef>
              <a:defRPr>
                <a:solidFill>
                  <a:schemeClr val="bg2">
                    <a:lumMod val="25000"/>
                  </a:schemeClr>
                </a:solidFill>
              </a:defRPr>
            </a:lvl2pPr>
            <a:lvl3pPr>
              <a:lnSpc>
                <a:spcPct val="108000"/>
              </a:lnSpc>
              <a:spcBef>
                <a:spcPts val="600"/>
              </a:spcBef>
              <a:defRPr>
                <a:solidFill>
                  <a:schemeClr val="bg2">
                    <a:lumMod val="25000"/>
                  </a:schemeClr>
                </a:solidFill>
              </a:defRPr>
            </a:lvl3pPr>
            <a:lvl4pPr>
              <a:lnSpc>
                <a:spcPct val="108000"/>
              </a:lnSpc>
              <a:spcBef>
                <a:spcPts val="600"/>
              </a:spcBef>
              <a:defRPr>
                <a:solidFill>
                  <a:schemeClr val="bg2">
                    <a:lumMod val="25000"/>
                  </a:schemeClr>
                </a:solidFill>
              </a:defRPr>
            </a:lvl4pPr>
            <a:lvl5pPr>
              <a:lnSpc>
                <a:spcPct val="108000"/>
              </a:lnSpc>
              <a:spcBef>
                <a:spcPts val="600"/>
              </a:spcBef>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8B2CEE8E-8F0C-C42E-E8BD-131459494E93}"/>
              </a:ext>
            </a:extLst>
          </p:cNvPr>
          <p:cNvSpPr/>
          <p:nvPr userDrawn="1"/>
        </p:nvSpPr>
        <p:spPr>
          <a:xfrm>
            <a:off x="0" y="6311901"/>
            <a:ext cx="12192000" cy="546100"/>
          </a:xfrm>
          <a:prstGeom prst="rect">
            <a:avLst/>
          </a:prstGeom>
          <a:solidFill>
            <a:srgbClr val="8CC7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Footer Placeholder 5">
            <a:extLst>
              <a:ext uri="{FF2B5EF4-FFF2-40B4-BE49-F238E27FC236}">
                <a16:creationId xmlns:a16="http://schemas.microsoft.com/office/drawing/2014/main" id="{54FD18CC-D490-07F0-1912-8BAEC65A8EF6}"/>
              </a:ext>
            </a:extLst>
          </p:cNvPr>
          <p:cNvSpPr>
            <a:spLocks noGrp="1"/>
          </p:cNvSpPr>
          <p:nvPr>
            <p:ph type="ftr" sz="quarter" idx="11"/>
          </p:nvPr>
        </p:nvSpPr>
        <p:spPr>
          <a:xfrm>
            <a:off x="2017643" y="6392927"/>
            <a:ext cx="8458201" cy="365125"/>
          </a:xfrm>
          <a:prstGeom prst="rect">
            <a:avLst/>
          </a:prstGeom>
        </p:spPr>
        <p:txBody>
          <a:bodyPr/>
          <a:lstStyle>
            <a:lvl1pPr algn="r">
              <a:defRPr b="1">
                <a:solidFill>
                  <a:schemeClr val="accent6">
                    <a:lumMod val="20000"/>
                    <a:lumOff val="80000"/>
                  </a:schemeClr>
                </a:solidFill>
              </a:defRPr>
            </a:lvl1pPr>
          </a:lstStyle>
          <a:p>
            <a:r>
              <a:rPr lang="en-US"/>
              <a:t>Checkpoint</a:t>
            </a:r>
            <a:endParaRPr lang="en-US" dirty="0"/>
          </a:p>
        </p:txBody>
      </p:sp>
      <p:sp>
        <p:nvSpPr>
          <p:cNvPr id="9" name="Rectangle 8">
            <a:extLst>
              <a:ext uri="{FF2B5EF4-FFF2-40B4-BE49-F238E27FC236}">
                <a16:creationId xmlns:a16="http://schemas.microsoft.com/office/drawing/2014/main" id="{C4F13001-37C3-C81D-F928-68EFDC16241B}"/>
              </a:ext>
            </a:extLst>
          </p:cNvPr>
          <p:cNvSpPr/>
          <p:nvPr userDrawn="1"/>
        </p:nvSpPr>
        <p:spPr>
          <a:xfrm>
            <a:off x="11082130" y="6311901"/>
            <a:ext cx="1109870" cy="546100"/>
          </a:xfrm>
          <a:prstGeom prst="rect">
            <a:avLst/>
          </a:prstGeom>
          <a:solidFill>
            <a:schemeClr val="accent5"/>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0" dirty="0">
              <a:solidFill>
                <a:schemeClr val="accent6"/>
              </a:solidFill>
            </a:endParaRPr>
          </a:p>
        </p:txBody>
      </p:sp>
      <p:sp>
        <p:nvSpPr>
          <p:cNvPr id="10" name="Slide Number Placeholder 6">
            <a:extLst>
              <a:ext uri="{FF2B5EF4-FFF2-40B4-BE49-F238E27FC236}">
                <a16:creationId xmlns:a16="http://schemas.microsoft.com/office/drawing/2014/main" id="{99B0C612-4A64-6E4D-A32E-C3A7CBAB1379}"/>
              </a:ext>
            </a:extLst>
          </p:cNvPr>
          <p:cNvSpPr>
            <a:spLocks noGrp="1"/>
          </p:cNvSpPr>
          <p:nvPr>
            <p:ph type="sldNum" sz="quarter" idx="12"/>
          </p:nvPr>
        </p:nvSpPr>
        <p:spPr>
          <a:xfrm>
            <a:off x="10585175" y="6396107"/>
            <a:ext cx="1033669" cy="365125"/>
          </a:xfrm>
          <a:prstGeom prst="rect">
            <a:avLst/>
          </a:prstGeom>
        </p:spPr>
        <p:txBody>
          <a:bodyPr/>
          <a:lstStyle>
            <a:lvl1pPr>
              <a:defRPr b="1">
                <a:solidFill>
                  <a:schemeClr val="accent3"/>
                </a:solidFill>
              </a:defRPr>
            </a:lvl1pPr>
          </a:lstStyle>
          <a:p>
            <a:pPr algn="r"/>
            <a:fld id="{3B3CBF68-38E2-48B1-A0C0-53C053A6473C}" type="slidenum">
              <a:rPr lang="en-US" smtClean="0"/>
              <a:pPr algn="r"/>
              <a:t>‹#›</a:t>
            </a:fld>
            <a:endParaRPr lang="en-US" dirty="0"/>
          </a:p>
        </p:txBody>
      </p:sp>
      <p:sp>
        <p:nvSpPr>
          <p:cNvPr id="11" name="TextBox 10">
            <a:extLst>
              <a:ext uri="{FF2B5EF4-FFF2-40B4-BE49-F238E27FC236}">
                <a16:creationId xmlns:a16="http://schemas.microsoft.com/office/drawing/2014/main" id="{2F2CC05D-34F1-AF20-D40D-53922B329887}"/>
              </a:ext>
            </a:extLst>
          </p:cNvPr>
          <p:cNvSpPr txBox="1"/>
          <p:nvPr userDrawn="1"/>
        </p:nvSpPr>
        <p:spPr>
          <a:xfrm>
            <a:off x="838202" y="6356350"/>
            <a:ext cx="2262808" cy="461665"/>
          </a:xfrm>
          <a:prstGeom prst="rect">
            <a:avLst/>
          </a:prstGeom>
          <a:noFill/>
        </p:spPr>
        <p:txBody>
          <a:bodyPr wrap="square" rtlCol="0">
            <a:spAutoFit/>
          </a:bodyPr>
          <a:lstStyle/>
          <a:p>
            <a:r>
              <a:rPr lang="en-US" sz="2400" b="1" dirty="0">
                <a:solidFill>
                  <a:schemeClr val="accent6">
                    <a:lumMod val="20000"/>
                    <a:lumOff val="80000"/>
                  </a:schemeClr>
                </a:solidFill>
              </a:rPr>
              <a:t>2024</a:t>
            </a:r>
          </a:p>
        </p:txBody>
      </p:sp>
      <p:sp>
        <p:nvSpPr>
          <p:cNvPr id="14" name="Rectangle 13">
            <a:extLst>
              <a:ext uri="{FF2B5EF4-FFF2-40B4-BE49-F238E27FC236}">
                <a16:creationId xmlns:a16="http://schemas.microsoft.com/office/drawing/2014/main" id="{4CDC5287-688B-8BDB-DE8C-5AB0F4463951}"/>
              </a:ext>
            </a:extLst>
          </p:cNvPr>
          <p:cNvSpPr/>
          <p:nvPr userDrawn="1"/>
        </p:nvSpPr>
        <p:spPr>
          <a:xfrm>
            <a:off x="10585175" y="6311901"/>
            <a:ext cx="496956"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lumMod val="20000"/>
                    <a:lumOff val="80000"/>
                  </a:schemeClr>
                </a:solidFill>
              </a:rPr>
              <a:t>6</a:t>
            </a:r>
          </a:p>
        </p:txBody>
      </p:sp>
    </p:spTree>
    <p:custDataLst>
      <p:tags r:id="rId1"/>
    </p:custDataLst>
    <p:extLst>
      <p:ext uri="{BB962C8B-B14F-4D97-AF65-F5344CB8AC3E}">
        <p14:creationId xmlns:p14="http://schemas.microsoft.com/office/powerpoint/2010/main" val="19782626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DDD07-B2EA-44DE-A9AD-168D50A6D17D}"/>
              </a:ext>
            </a:extLst>
          </p:cNvPr>
          <p:cNvSpPr>
            <a:spLocks noGrp="1"/>
          </p:cNvSpPr>
          <p:nvPr>
            <p:ph type="title"/>
          </p:nvPr>
        </p:nvSpPr>
        <p:spPr>
          <a:xfrm>
            <a:off x="506896" y="255795"/>
            <a:ext cx="10230678" cy="1066110"/>
          </a:xfrm>
        </p:spPr>
        <p:txBody>
          <a:bodyPr/>
          <a:lstStyle>
            <a:lvl1pPr>
              <a:defRPr b="1">
                <a:latin typeface="+mn-lt"/>
              </a:defRPr>
            </a:lvl1pPr>
          </a:lstStyle>
          <a:p>
            <a:r>
              <a:rPr lang="en-US" dirty="0"/>
              <a:t>Click to edit Master title style</a:t>
            </a:r>
          </a:p>
        </p:txBody>
      </p:sp>
      <p:sp>
        <p:nvSpPr>
          <p:cNvPr id="4" name="Rectangle 3">
            <a:extLst>
              <a:ext uri="{FF2B5EF4-FFF2-40B4-BE49-F238E27FC236}">
                <a16:creationId xmlns:a16="http://schemas.microsoft.com/office/drawing/2014/main" id="{A286EC7B-710F-70EE-4F00-DD3CA1558D03}"/>
              </a:ext>
            </a:extLst>
          </p:cNvPr>
          <p:cNvSpPr/>
          <p:nvPr userDrawn="1"/>
        </p:nvSpPr>
        <p:spPr>
          <a:xfrm>
            <a:off x="0" y="6311901"/>
            <a:ext cx="12192000" cy="546100"/>
          </a:xfrm>
          <a:prstGeom prst="rect">
            <a:avLst/>
          </a:prstGeom>
          <a:solidFill>
            <a:srgbClr val="8CC7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Footer Placeholder 5">
            <a:extLst>
              <a:ext uri="{FF2B5EF4-FFF2-40B4-BE49-F238E27FC236}">
                <a16:creationId xmlns:a16="http://schemas.microsoft.com/office/drawing/2014/main" id="{BCF54D80-E3B5-9519-E023-92FA927F6D15}"/>
              </a:ext>
            </a:extLst>
          </p:cNvPr>
          <p:cNvSpPr>
            <a:spLocks noGrp="1"/>
          </p:cNvSpPr>
          <p:nvPr>
            <p:ph type="ftr" sz="quarter" idx="11"/>
          </p:nvPr>
        </p:nvSpPr>
        <p:spPr>
          <a:xfrm>
            <a:off x="2017643" y="6392927"/>
            <a:ext cx="8458201" cy="365125"/>
          </a:xfrm>
          <a:prstGeom prst="rect">
            <a:avLst/>
          </a:prstGeom>
        </p:spPr>
        <p:txBody>
          <a:bodyPr/>
          <a:lstStyle>
            <a:lvl1pPr algn="r">
              <a:defRPr b="1">
                <a:solidFill>
                  <a:schemeClr val="accent6">
                    <a:lumMod val="20000"/>
                    <a:lumOff val="80000"/>
                  </a:schemeClr>
                </a:solidFill>
              </a:defRPr>
            </a:lvl1pPr>
          </a:lstStyle>
          <a:p>
            <a:r>
              <a:rPr lang="en-US"/>
              <a:t>Checkpoint</a:t>
            </a:r>
            <a:endParaRPr lang="en-US" dirty="0"/>
          </a:p>
        </p:txBody>
      </p:sp>
      <p:sp>
        <p:nvSpPr>
          <p:cNvPr id="6" name="Rectangle 5">
            <a:extLst>
              <a:ext uri="{FF2B5EF4-FFF2-40B4-BE49-F238E27FC236}">
                <a16:creationId xmlns:a16="http://schemas.microsoft.com/office/drawing/2014/main" id="{AB02EE12-A8A0-7F71-B6F0-9F7815F0B268}"/>
              </a:ext>
            </a:extLst>
          </p:cNvPr>
          <p:cNvSpPr/>
          <p:nvPr userDrawn="1"/>
        </p:nvSpPr>
        <p:spPr>
          <a:xfrm>
            <a:off x="11082130" y="6311901"/>
            <a:ext cx="1109870" cy="546100"/>
          </a:xfrm>
          <a:prstGeom prst="rect">
            <a:avLst/>
          </a:prstGeom>
          <a:solidFill>
            <a:schemeClr val="accent5"/>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0" dirty="0">
              <a:solidFill>
                <a:schemeClr val="accent6"/>
              </a:solidFill>
            </a:endParaRPr>
          </a:p>
        </p:txBody>
      </p:sp>
      <p:sp>
        <p:nvSpPr>
          <p:cNvPr id="7" name="Slide Number Placeholder 6">
            <a:extLst>
              <a:ext uri="{FF2B5EF4-FFF2-40B4-BE49-F238E27FC236}">
                <a16:creationId xmlns:a16="http://schemas.microsoft.com/office/drawing/2014/main" id="{2FE2A806-BC36-D117-3DB8-547F31DE7416}"/>
              </a:ext>
            </a:extLst>
          </p:cNvPr>
          <p:cNvSpPr>
            <a:spLocks noGrp="1"/>
          </p:cNvSpPr>
          <p:nvPr>
            <p:ph type="sldNum" sz="quarter" idx="12"/>
          </p:nvPr>
        </p:nvSpPr>
        <p:spPr>
          <a:xfrm>
            <a:off x="10585175" y="6396107"/>
            <a:ext cx="1033669" cy="365125"/>
          </a:xfrm>
          <a:prstGeom prst="rect">
            <a:avLst/>
          </a:prstGeom>
        </p:spPr>
        <p:txBody>
          <a:bodyPr/>
          <a:lstStyle>
            <a:lvl1pPr>
              <a:defRPr b="1">
                <a:solidFill>
                  <a:schemeClr val="accent3"/>
                </a:solidFill>
              </a:defRPr>
            </a:lvl1pPr>
          </a:lstStyle>
          <a:p>
            <a:pPr algn="r"/>
            <a:fld id="{3B3CBF68-38E2-48B1-A0C0-53C053A6473C}" type="slidenum">
              <a:rPr lang="en-US" smtClean="0"/>
              <a:pPr algn="r"/>
              <a:t>‹#›</a:t>
            </a:fld>
            <a:endParaRPr lang="en-US" dirty="0"/>
          </a:p>
        </p:txBody>
      </p:sp>
      <p:sp>
        <p:nvSpPr>
          <p:cNvPr id="8" name="TextBox 7">
            <a:extLst>
              <a:ext uri="{FF2B5EF4-FFF2-40B4-BE49-F238E27FC236}">
                <a16:creationId xmlns:a16="http://schemas.microsoft.com/office/drawing/2014/main" id="{9F59EAC9-1606-5137-C2F2-B0E10B9F04F3}"/>
              </a:ext>
            </a:extLst>
          </p:cNvPr>
          <p:cNvSpPr txBox="1"/>
          <p:nvPr userDrawn="1"/>
        </p:nvSpPr>
        <p:spPr>
          <a:xfrm>
            <a:off x="838202" y="6356350"/>
            <a:ext cx="2262808" cy="461665"/>
          </a:xfrm>
          <a:prstGeom prst="rect">
            <a:avLst/>
          </a:prstGeom>
          <a:noFill/>
        </p:spPr>
        <p:txBody>
          <a:bodyPr wrap="square" rtlCol="0">
            <a:spAutoFit/>
          </a:bodyPr>
          <a:lstStyle/>
          <a:p>
            <a:r>
              <a:rPr lang="en-US" sz="2400" b="1" dirty="0">
                <a:solidFill>
                  <a:schemeClr val="accent6">
                    <a:lumMod val="20000"/>
                    <a:lumOff val="80000"/>
                  </a:schemeClr>
                </a:solidFill>
              </a:rPr>
              <a:t>2024</a:t>
            </a:r>
          </a:p>
        </p:txBody>
      </p:sp>
      <p:sp>
        <p:nvSpPr>
          <p:cNvPr id="13" name="Rectangle 12">
            <a:extLst>
              <a:ext uri="{FF2B5EF4-FFF2-40B4-BE49-F238E27FC236}">
                <a16:creationId xmlns:a16="http://schemas.microsoft.com/office/drawing/2014/main" id="{59B0DBC5-A895-670C-0F4D-84A76F30CD36}"/>
              </a:ext>
            </a:extLst>
          </p:cNvPr>
          <p:cNvSpPr/>
          <p:nvPr userDrawn="1"/>
        </p:nvSpPr>
        <p:spPr>
          <a:xfrm>
            <a:off x="10585174" y="6311901"/>
            <a:ext cx="496956"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lumMod val="20000"/>
                    <a:lumOff val="80000"/>
                  </a:schemeClr>
                </a:solidFill>
              </a:rPr>
              <a:t>2</a:t>
            </a:r>
          </a:p>
        </p:txBody>
      </p:sp>
    </p:spTree>
    <p:custDataLst>
      <p:tags r:id="rId1"/>
    </p:custDataLst>
    <p:extLst>
      <p:ext uri="{BB962C8B-B14F-4D97-AF65-F5344CB8AC3E}">
        <p14:creationId xmlns:p14="http://schemas.microsoft.com/office/powerpoint/2010/main" val="12727822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Step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DDD07-B2EA-44DE-A9AD-168D50A6D17D}"/>
              </a:ext>
            </a:extLst>
          </p:cNvPr>
          <p:cNvSpPr>
            <a:spLocks noGrp="1"/>
          </p:cNvSpPr>
          <p:nvPr>
            <p:ph type="title"/>
          </p:nvPr>
        </p:nvSpPr>
        <p:spPr>
          <a:xfrm>
            <a:off x="2658558" y="893067"/>
            <a:ext cx="8423572" cy="1066110"/>
          </a:xfrm>
        </p:spPr>
        <p:txBody>
          <a:bodyPr/>
          <a:lstStyle>
            <a:lvl1pPr>
              <a:defRPr sz="3600" b="1">
                <a:latin typeface="+mn-lt"/>
              </a:defRPr>
            </a:lvl1pPr>
          </a:lstStyle>
          <a:p>
            <a:r>
              <a:rPr lang="en-US" dirty="0"/>
              <a:t>Click to edit Master title style</a:t>
            </a:r>
          </a:p>
        </p:txBody>
      </p:sp>
      <p:sp>
        <p:nvSpPr>
          <p:cNvPr id="4" name="Rectangle 3">
            <a:extLst>
              <a:ext uri="{FF2B5EF4-FFF2-40B4-BE49-F238E27FC236}">
                <a16:creationId xmlns:a16="http://schemas.microsoft.com/office/drawing/2014/main" id="{A286EC7B-710F-70EE-4F00-DD3CA1558D03}"/>
              </a:ext>
            </a:extLst>
          </p:cNvPr>
          <p:cNvSpPr/>
          <p:nvPr userDrawn="1"/>
        </p:nvSpPr>
        <p:spPr>
          <a:xfrm>
            <a:off x="0" y="6311901"/>
            <a:ext cx="12192000" cy="546100"/>
          </a:xfrm>
          <a:prstGeom prst="rect">
            <a:avLst/>
          </a:prstGeom>
          <a:solidFill>
            <a:srgbClr val="8CC7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Footer Placeholder 5">
            <a:extLst>
              <a:ext uri="{FF2B5EF4-FFF2-40B4-BE49-F238E27FC236}">
                <a16:creationId xmlns:a16="http://schemas.microsoft.com/office/drawing/2014/main" id="{BCF54D80-E3B5-9519-E023-92FA927F6D15}"/>
              </a:ext>
            </a:extLst>
          </p:cNvPr>
          <p:cNvSpPr>
            <a:spLocks noGrp="1"/>
          </p:cNvSpPr>
          <p:nvPr>
            <p:ph type="ftr" sz="quarter" idx="11"/>
          </p:nvPr>
        </p:nvSpPr>
        <p:spPr>
          <a:xfrm>
            <a:off x="2017643" y="6392927"/>
            <a:ext cx="8458201" cy="365125"/>
          </a:xfrm>
          <a:prstGeom prst="rect">
            <a:avLst/>
          </a:prstGeom>
        </p:spPr>
        <p:txBody>
          <a:bodyPr/>
          <a:lstStyle>
            <a:lvl1pPr algn="r">
              <a:defRPr b="1">
                <a:solidFill>
                  <a:schemeClr val="accent6">
                    <a:lumMod val="20000"/>
                    <a:lumOff val="80000"/>
                  </a:schemeClr>
                </a:solidFill>
              </a:defRPr>
            </a:lvl1pPr>
          </a:lstStyle>
          <a:p>
            <a:r>
              <a:rPr lang="en-US"/>
              <a:t>Checkpoint</a:t>
            </a:r>
            <a:endParaRPr lang="en-US" dirty="0"/>
          </a:p>
        </p:txBody>
      </p:sp>
      <p:sp>
        <p:nvSpPr>
          <p:cNvPr id="6" name="Rectangle 5">
            <a:extLst>
              <a:ext uri="{FF2B5EF4-FFF2-40B4-BE49-F238E27FC236}">
                <a16:creationId xmlns:a16="http://schemas.microsoft.com/office/drawing/2014/main" id="{AB02EE12-A8A0-7F71-B6F0-9F7815F0B268}"/>
              </a:ext>
            </a:extLst>
          </p:cNvPr>
          <p:cNvSpPr/>
          <p:nvPr userDrawn="1"/>
        </p:nvSpPr>
        <p:spPr>
          <a:xfrm>
            <a:off x="11082130" y="6311901"/>
            <a:ext cx="1109870" cy="546100"/>
          </a:xfrm>
          <a:prstGeom prst="rect">
            <a:avLst/>
          </a:prstGeom>
          <a:solidFill>
            <a:schemeClr val="accent5"/>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0" dirty="0">
              <a:solidFill>
                <a:schemeClr val="accent6"/>
              </a:solidFill>
            </a:endParaRPr>
          </a:p>
        </p:txBody>
      </p:sp>
      <p:sp>
        <p:nvSpPr>
          <p:cNvPr id="7" name="Slide Number Placeholder 6">
            <a:extLst>
              <a:ext uri="{FF2B5EF4-FFF2-40B4-BE49-F238E27FC236}">
                <a16:creationId xmlns:a16="http://schemas.microsoft.com/office/drawing/2014/main" id="{2FE2A806-BC36-D117-3DB8-547F31DE7416}"/>
              </a:ext>
            </a:extLst>
          </p:cNvPr>
          <p:cNvSpPr>
            <a:spLocks noGrp="1"/>
          </p:cNvSpPr>
          <p:nvPr>
            <p:ph type="sldNum" sz="quarter" idx="12"/>
          </p:nvPr>
        </p:nvSpPr>
        <p:spPr>
          <a:xfrm>
            <a:off x="10585175" y="6396107"/>
            <a:ext cx="1033669" cy="365125"/>
          </a:xfrm>
          <a:prstGeom prst="rect">
            <a:avLst/>
          </a:prstGeom>
        </p:spPr>
        <p:txBody>
          <a:bodyPr/>
          <a:lstStyle>
            <a:lvl1pPr>
              <a:defRPr b="1">
                <a:solidFill>
                  <a:schemeClr val="accent3"/>
                </a:solidFill>
              </a:defRPr>
            </a:lvl1pPr>
          </a:lstStyle>
          <a:p>
            <a:pPr algn="r"/>
            <a:fld id="{3B3CBF68-38E2-48B1-A0C0-53C053A6473C}" type="slidenum">
              <a:rPr lang="en-US" smtClean="0"/>
              <a:pPr algn="r"/>
              <a:t>‹#›</a:t>
            </a:fld>
            <a:endParaRPr lang="en-US" dirty="0"/>
          </a:p>
        </p:txBody>
      </p:sp>
      <p:sp>
        <p:nvSpPr>
          <p:cNvPr id="8" name="TextBox 7">
            <a:extLst>
              <a:ext uri="{FF2B5EF4-FFF2-40B4-BE49-F238E27FC236}">
                <a16:creationId xmlns:a16="http://schemas.microsoft.com/office/drawing/2014/main" id="{9F59EAC9-1606-5137-C2F2-B0E10B9F04F3}"/>
              </a:ext>
            </a:extLst>
          </p:cNvPr>
          <p:cNvSpPr txBox="1"/>
          <p:nvPr userDrawn="1"/>
        </p:nvSpPr>
        <p:spPr>
          <a:xfrm>
            <a:off x="838202" y="6356350"/>
            <a:ext cx="2262808" cy="461665"/>
          </a:xfrm>
          <a:prstGeom prst="rect">
            <a:avLst/>
          </a:prstGeom>
          <a:noFill/>
        </p:spPr>
        <p:txBody>
          <a:bodyPr wrap="square" rtlCol="0">
            <a:spAutoFit/>
          </a:bodyPr>
          <a:lstStyle/>
          <a:p>
            <a:r>
              <a:rPr lang="en-US" sz="2400" b="1" dirty="0">
                <a:solidFill>
                  <a:schemeClr val="accent6">
                    <a:lumMod val="20000"/>
                    <a:lumOff val="80000"/>
                  </a:schemeClr>
                </a:solidFill>
              </a:rPr>
              <a:t>2024</a:t>
            </a:r>
          </a:p>
        </p:txBody>
      </p:sp>
      <p:sp>
        <p:nvSpPr>
          <p:cNvPr id="13" name="Rectangle 12">
            <a:extLst>
              <a:ext uri="{FF2B5EF4-FFF2-40B4-BE49-F238E27FC236}">
                <a16:creationId xmlns:a16="http://schemas.microsoft.com/office/drawing/2014/main" id="{59B0DBC5-A895-670C-0F4D-84A76F30CD36}"/>
              </a:ext>
            </a:extLst>
          </p:cNvPr>
          <p:cNvSpPr/>
          <p:nvPr userDrawn="1"/>
        </p:nvSpPr>
        <p:spPr>
          <a:xfrm>
            <a:off x="10585174" y="6311901"/>
            <a:ext cx="496956"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lumMod val="20000"/>
                    <a:lumOff val="80000"/>
                  </a:schemeClr>
                </a:solidFill>
              </a:rPr>
              <a:t>6</a:t>
            </a:r>
          </a:p>
        </p:txBody>
      </p:sp>
    </p:spTree>
    <p:custDataLst>
      <p:tags r:id="rId1"/>
    </p:custDataLst>
    <p:extLst>
      <p:ext uri="{BB962C8B-B14F-4D97-AF65-F5344CB8AC3E}">
        <p14:creationId xmlns:p14="http://schemas.microsoft.com/office/powerpoint/2010/main" val="41081024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C0517D-60A2-2528-4CC6-D1143CF877E3}"/>
              </a:ext>
            </a:extLst>
          </p:cNvPr>
          <p:cNvSpPr/>
          <p:nvPr userDrawn="1"/>
        </p:nvSpPr>
        <p:spPr>
          <a:xfrm>
            <a:off x="0" y="6311901"/>
            <a:ext cx="12192000" cy="546100"/>
          </a:xfrm>
          <a:prstGeom prst="rect">
            <a:avLst/>
          </a:prstGeom>
          <a:solidFill>
            <a:srgbClr val="8CC7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Footer Placeholder 5">
            <a:extLst>
              <a:ext uri="{FF2B5EF4-FFF2-40B4-BE49-F238E27FC236}">
                <a16:creationId xmlns:a16="http://schemas.microsoft.com/office/drawing/2014/main" id="{60FA3823-3C22-D086-585E-4A176885142A}"/>
              </a:ext>
            </a:extLst>
          </p:cNvPr>
          <p:cNvSpPr>
            <a:spLocks noGrp="1"/>
          </p:cNvSpPr>
          <p:nvPr>
            <p:ph type="ftr" sz="quarter" idx="11"/>
          </p:nvPr>
        </p:nvSpPr>
        <p:spPr>
          <a:xfrm>
            <a:off x="2017643" y="6392927"/>
            <a:ext cx="8458201" cy="365125"/>
          </a:xfrm>
          <a:prstGeom prst="rect">
            <a:avLst/>
          </a:prstGeom>
        </p:spPr>
        <p:txBody>
          <a:bodyPr/>
          <a:lstStyle>
            <a:lvl1pPr algn="r">
              <a:defRPr b="1">
                <a:solidFill>
                  <a:schemeClr val="accent6">
                    <a:lumMod val="20000"/>
                    <a:lumOff val="80000"/>
                  </a:schemeClr>
                </a:solidFill>
              </a:defRPr>
            </a:lvl1pPr>
          </a:lstStyle>
          <a:p>
            <a:r>
              <a:rPr lang="en-US"/>
              <a:t>Checkpoint</a:t>
            </a:r>
            <a:endParaRPr lang="en-US" dirty="0"/>
          </a:p>
        </p:txBody>
      </p:sp>
      <p:sp>
        <p:nvSpPr>
          <p:cNvPr id="4" name="Rectangle 3">
            <a:extLst>
              <a:ext uri="{FF2B5EF4-FFF2-40B4-BE49-F238E27FC236}">
                <a16:creationId xmlns:a16="http://schemas.microsoft.com/office/drawing/2014/main" id="{D7CD687B-5780-00B5-6133-FABDC0BB4C3E}"/>
              </a:ext>
            </a:extLst>
          </p:cNvPr>
          <p:cNvSpPr/>
          <p:nvPr userDrawn="1"/>
        </p:nvSpPr>
        <p:spPr>
          <a:xfrm>
            <a:off x="11082130" y="6311901"/>
            <a:ext cx="1109870" cy="546100"/>
          </a:xfrm>
          <a:prstGeom prst="rect">
            <a:avLst/>
          </a:prstGeom>
          <a:solidFill>
            <a:schemeClr val="accent5"/>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0" dirty="0">
              <a:solidFill>
                <a:schemeClr val="accent6"/>
              </a:solidFill>
            </a:endParaRPr>
          </a:p>
        </p:txBody>
      </p:sp>
      <p:sp>
        <p:nvSpPr>
          <p:cNvPr id="9" name="Slide Number Placeholder 6">
            <a:extLst>
              <a:ext uri="{FF2B5EF4-FFF2-40B4-BE49-F238E27FC236}">
                <a16:creationId xmlns:a16="http://schemas.microsoft.com/office/drawing/2014/main" id="{A13F4000-A23B-F1E0-7442-57EF7A6C2C24}"/>
              </a:ext>
            </a:extLst>
          </p:cNvPr>
          <p:cNvSpPr>
            <a:spLocks noGrp="1"/>
          </p:cNvSpPr>
          <p:nvPr>
            <p:ph type="sldNum" sz="quarter" idx="12"/>
          </p:nvPr>
        </p:nvSpPr>
        <p:spPr>
          <a:xfrm>
            <a:off x="10585175" y="6396107"/>
            <a:ext cx="1033669" cy="365125"/>
          </a:xfrm>
          <a:prstGeom prst="rect">
            <a:avLst/>
          </a:prstGeom>
        </p:spPr>
        <p:txBody>
          <a:bodyPr/>
          <a:lstStyle>
            <a:lvl1pPr>
              <a:defRPr b="1">
                <a:solidFill>
                  <a:schemeClr val="accent3"/>
                </a:solidFill>
              </a:defRPr>
            </a:lvl1pPr>
          </a:lstStyle>
          <a:p>
            <a:pPr algn="r"/>
            <a:fld id="{3B3CBF68-38E2-48B1-A0C0-53C053A6473C}" type="slidenum">
              <a:rPr lang="en-US" smtClean="0"/>
              <a:pPr algn="r"/>
              <a:t>‹#›</a:t>
            </a:fld>
            <a:endParaRPr lang="en-US" dirty="0"/>
          </a:p>
        </p:txBody>
      </p:sp>
      <p:sp>
        <p:nvSpPr>
          <p:cNvPr id="12" name="TextBox 11">
            <a:extLst>
              <a:ext uri="{FF2B5EF4-FFF2-40B4-BE49-F238E27FC236}">
                <a16:creationId xmlns:a16="http://schemas.microsoft.com/office/drawing/2014/main" id="{0D4E2B89-5225-9355-F2F8-7C7FC7C22A4B}"/>
              </a:ext>
            </a:extLst>
          </p:cNvPr>
          <p:cNvSpPr txBox="1"/>
          <p:nvPr userDrawn="1"/>
        </p:nvSpPr>
        <p:spPr>
          <a:xfrm>
            <a:off x="838202" y="6356350"/>
            <a:ext cx="2262808" cy="461665"/>
          </a:xfrm>
          <a:prstGeom prst="rect">
            <a:avLst/>
          </a:prstGeom>
          <a:noFill/>
        </p:spPr>
        <p:txBody>
          <a:bodyPr wrap="square" rtlCol="0">
            <a:spAutoFit/>
          </a:bodyPr>
          <a:lstStyle/>
          <a:p>
            <a:r>
              <a:rPr lang="en-US" sz="2400" b="1" dirty="0">
                <a:solidFill>
                  <a:schemeClr val="accent6">
                    <a:lumMod val="20000"/>
                    <a:lumOff val="80000"/>
                  </a:schemeClr>
                </a:solidFill>
              </a:rPr>
              <a:t>2024</a:t>
            </a:r>
          </a:p>
        </p:txBody>
      </p:sp>
      <p:sp>
        <p:nvSpPr>
          <p:cNvPr id="13" name="Rectangle 12">
            <a:extLst>
              <a:ext uri="{FF2B5EF4-FFF2-40B4-BE49-F238E27FC236}">
                <a16:creationId xmlns:a16="http://schemas.microsoft.com/office/drawing/2014/main" id="{EAC3DAC3-B554-D211-3C61-A80BA25CAC08}"/>
              </a:ext>
            </a:extLst>
          </p:cNvPr>
          <p:cNvSpPr/>
          <p:nvPr userDrawn="1"/>
        </p:nvSpPr>
        <p:spPr>
          <a:xfrm>
            <a:off x="10585175" y="6311900"/>
            <a:ext cx="496956"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lumMod val="20000"/>
                    <a:lumOff val="80000"/>
                  </a:schemeClr>
                </a:solidFill>
              </a:rPr>
              <a:t>6</a:t>
            </a:r>
          </a:p>
        </p:txBody>
      </p:sp>
    </p:spTree>
    <p:custDataLst>
      <p:tags r:id="rId1"/>
    </p:custDataLst>
    <p:extLst>
      <p:ext uri="{BB962C8B-B14F-4D97-AF65-F5344CB8AC3E}">
        <p14:creationId xmlns:p14="http://schemas.microsoft.com/office/powerpoint/2010/main" val="36189522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DF5484-D701-8E51-ABBE-19504227B6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55942" y="1207536"/>
            <a:ext cx="8836058" cy="5659608"/>
          </a:xfrm>
          <a:prstGeom prst="rect">
            <a:avLst/>
          </a:prstGeom>
        </p:spPr>
      </p:pic>
      <p:grpSp>
        <p:nvGrpSpPr>
          <p:cNvPr id="2" name="Group 1">
            <a:extLst>
              <a:ext uri="{FF2B5EF4-FFF2-40B4-BE49-F238E27FC236}">
                <a16:creationId xmlns:a16="http://schemas.microsoft.com/office/drawing/2014/main" id="{1DE8C4E8-27D0-CF15-FE35-CABAA87847CD}"/>
              </a:ext>
            </a:extLst>
          </p:cNvPr>
          <p:cNvGrpSpPr/>
          <p:nvPr userDrawn="1"/>
        </p:nvGrpSpPr>
        <p:grpSpPr>
          <a:xfrm>
            <a:off x="0" y="1507763"/>
            <a:ext cx="7472312" cy="226093"/>
            <a:chOff x="1422589" y="7052010"/>
            <a:chExt cx="5116443" cy="206209"/>
          </a:xfrm>
        </p:grpSpPr>
        <p:sp>
          <p:nvSpPr>
            <p:cNvPr id="5" name="Rectangle 4">
              <a:extLst>
                <a:ext uri="{FF2B5EF4-FFF2-40B4-BE49-F238E27FC236}">
                  <a16:creationId xmlns:a16="http://schemas.microsoft.com/office/drawing/2014/main" id="{6418F39B-BDC4-9332-4BE0-C1343483FE92}"/>
                </a:ext>
              </a:extLst>
            </p:cNvPr>
            <p:cNvSpPr/>
            <p:nvPr/>
          </p:nvSpPr>
          <p:spPr>
            <a:xfrm>
              <a:off x="1422589" y="7052012"/>
              <a:ext cx="1133061" cy="206205"/>
            </a:xfrm>
            <a:prstGeom prst="rect">
              <a:avLst/>
            </a:prstGeom>
            <a:solidFill>
              <a:srgbClr val="EB00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84C481BC-378D-0D00-E1FC-1219B5AD672A}"/>
                </a:ext>
              </a:extLst>
            </p:cNvPr>
            <p:cNvSpPr/>
            <p:nvPr/>
          </p:nvSpPr>
          <p:spPr>
            <a:xfrm>
              <a:off x="2556667" y="7052012"/>
              <a:ext cx="1325880" cy="206207"/>
            </a:xfrm>
            <a:prstGeom prst="rect">
              <a:avLst/>
            </a:prstGeom>
            <a:solidFill>
              <a:srgbClr val="F3BE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5720F153-FD0E-D1A3-B0B5-25C44E4B9E5F}"/>
                </a:ext>
              </a:extLst>
            </p:cNvPr>
            <p:cNvSpPr/>
            <p:nvPr/>
          </p:nvSpPr>
          <p:spPr>
            <a:xfrm>
              <a:off x="3881872" y="7052012"/>
              <a:ext cx="1325880" cy="206207"/>
            </a:xfrm>
            <a:prstGeom prst="rect">
              <a:avLst/>
            </a:prstGeom>
            <a:solidFill>
              <a:srgbClr val="80C2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C7563FDB-27F3-F810-53DE-2D38AFDCBB93}"/>
                </a:ext>
              </a:extLst>
            </p:cNvPr>
            <p:cNvSpPr/>
            <p:nvPr/>
          </p:nvSpPr>
          <p:spPr>
            <a:xfrm>
              <a:off x="5204008" y="7052010"/>
              <a:ext cx="1335024" cy="206207"/>
            </a:xfrm>
            <a:prstGeom prst="rect">
              <a:avLst/>
            </a:prstGeom>
            <a:solidFill>
              <a:srgbClr val="26A7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13" name="Group 12">
            <a:extLst>
              <a:ext uri="{FF2B5EF4-FFF2-40B4-BE49-F238E27FC236}">
                <a16:creationId xmlns:a16="http://schemas.microsoft.com/office/drawing/2014/main" id="{F7F529D3-CB75-8434-FE55-01243E74F668}"/>
              </a:ext>
            </a:extLst>
          </p:cNvPr>
          <p:cNvGrpSpPr/>
          <p:nvPr userDrawn="1"/>
        </p:nvGrpSpPr>
        <p:grpSpPr>
          <a:xfrm>
            <a:off x="7472312" y="1507772"/>
            <a:ext cx="4719688" cy="226091"/>
            <a:chOff x="1229770" y="7052012"/>
            <a:chExt cx="3231666" cy="206207"/>
          </a:xfrm>
        </p:grpSpPr>
        <p:sp>
          <p:nvSpPr>
            <p:cNvPr id="15" name="Rectangle 14">
              <a:extLst>
                <a:ext uri="{FF2B5EF4-FFF2-40B4-BE49-F238E27FC236}">
                  <a16:creationId xmlns:a16="http://schemas.microsoft.com/office/drawing/2014/main" id="{7E26D00C-722E-465F-076E-9CE81DBD36E0}"/>
                </a:ext>
              </a:extLst>
            </p:cNvPr>
            <p:cNvSpPr/>
            <p:nvPr/>
          </p:nvSpPr>
          <p:spPr>
            <a:xfrm>
              <a:off x="1229770" y="7052012"/>
              <a:ext cx="1325880" cy="206207"/>
            </a:xfrm>
            <a:prstGeom prst="rect">
              <a:avLst/>
            </a:prstGeom>
            <a:solidFill>
              <a:srgbClr val="EB00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a:extLst>
                <a:ext uri="{FF2B5EF4-FFF2-40B4-BE49-F238E27FC236}">
                  <a16:creationId xmlns:a16="http://schemas.microsoft.com/office/drawing/2014/main" id="{2FDAB8AA-119F-289B-5AF3-5A6726D264CF}"/>
                </a:ext>
              </a:extLst>
            </p:cNvPr>
            <p:cNvSpPr/>
            <p:nvPr/>
          </p:nvSpPr>
          <p:spPr>
            <a:xfrm>
              <a:off x="2556667" y="7052012"/>
              <a:ext cx="1325880" cy="206207"/>
            </a:xfrm>
            <a:prstGeom prst="rect">
              <a:avLst/>
            </a:prstGeom>
            <a:solidFill>
              <a:srgbClr val="F3BE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a:extLst>
                <a:ext uri="{FF2B5EF4-FFF2-40B4-BE49-F238E27FC236}">
                  <a16:creationId xmlns:a16="http://schemas.microsoft.com/office/drawing/2014/main" id="{10218651-AB61-AAF3-3572-4A7A1F74D067}"/>
                </a:ext>
              </a:extLst>
            </p:cNvPr>
            <p:cNvSpPr/>
            <p:nvPr/>
          </p:nvSpPr>
          <p:spPr>
            <a:xfrm>
              <a:off x="3881872" y="7052013"/>
              <a:ext cx="579564" cy="206199"/>
            </a:xfrm>
            <a:prstGeom prst="rect">
              <a:avLst/>
            </a:prstGeom>
            <a:solidFill>
              <a:srgbClr val="80C2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0" name="Rectangle 9">
            <a:extLst>
              <a:ext uri="{FF2B5EF4-FFF2-40B4-BE49-F238E27FC236}">
                <a16:creationId xmlns:a16="http://schemas.microsoft.com/office/drawing/2014/main" id="{BE419B96-2C50-F704-B07C-7886F1B2C11D}"/>
              </a:ext>
            </a:extLst>
          </p:cNvPr>
          <p:cNvSpPr/>
          <p:nvPr userDrawn="1"/>
        </p:nvSpPr>
        <p:spPr>
          <a:xfrm>
            <a:off x="0" y="1"/>
            <a:ext cx="12192000" cy="1582367"/>
          </a:xfrm>
          <a:prstGeom prst="rect">
            <a:avLst/>
          </a:prstGeom>
          <a:solidFill>
            <a:srgbClr val="CDE6F2"/>
          </a:solidFill>
          <a:ln>
            <a:solidFill>
              <a:srgbClr val="CDE6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b="1" dirty="0"/>
          </a:p>
        </p:txBody>
      </p:sp>
      <p:sp>
        <p:nvSpPr>
          <p:cNvPr id="14" name="Title 1">
            <a:extLst>
              <a:ext uri="{FF2B5EF4-FFF2-40B4-BE49-F238E27FC236}">
                <a16:creationId xmlns:a16="http://schemas.microsoft.com/office/drawing/2014/main" id="{FF75D423-E0B5-49C0-A51C-F4AAB8B24880}"/>
              </a:ext>
            </a:extLst>
          </p:cNvPr>
          <p:cNvSpPr>
            <a:spLocks noGrp="1"/>
          </p:cNvSpPr>
          <p:nvPr>
            <p:ph type="ctrTitle" hasCustomPrompt="1"/>
          </p:nvPr>
        </p:nvSpPr>
        <p:spPr>
          <a:xfrm>
            <a:off x="368809" y="433494"/>
            <a:ext cx="3061905" cy="901192"/>
          </a:xfrm>
        </p:spPr>
        <p:txBody>
          <a:bodyPr anchor="b">
            <a:noAutofit/>
          </a:bodyPr>
          <a:lstStyle>
            <a:lvl1pPr algn="r">
              <a:defRPr sz="4800">
                <a:solidFill>
                  <a:schemeClr val="accent3"/>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dirty="0"/>
              <a:t>MODULE x</a:t>
            </a:r>
          </a:p>
        </p:txBody>
      </p:sp>
      <p:grpSp>
        <p:nvGrpSpPr>
          <p:cNvPr id="4" name="Group 3">
            <a:extLst>
              <a:ext uri="{FF2B5EF4-FFF2-40B4-BE49-F238E27FC236}">
                <a16:creationId xmlns:a16="http://schemas.microsoft.com/office/drawing/2014/main" id="{98223A0A-A2F4-9A9E-57F2-B906DE92C909}"/>
              </a:ext>
            </a:extLst>
          </p:cNvPr>
          <p:cNvGrpSpPr/>
          <p:nvPr userDrawn="1"/>
        </p:nvGrpSpPr>
        <p:grpSpPr>
          <a:xfrm>
            <a:off x="835152" y="5275633"/>
            <a:ext cx="4546562" cy="1184695"/>
            <a:chOff x="4112263" y="2512852"/>
            <a:chExt cx="7895803" cy="2057404"/>
          </a:xfrm>
        </p:grpSpPr>
        <p:pic>
          <p:nvPicPr>
            <p:cNvPr id="27" name="Picture 26">
              <a:extLst>
                <a:ext uri="{FF2B5EF4-FFF2-40B4-BE49-F238E27FC236}">
                  <a16:creationId xmlns:a16="http://schemas.microsoft.com/office/drawing/2014/main" id="{2C9743D5-37A0-4E79-9639-47411888DE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1454" y="2512852"/>
              <a:ext cx="1816612" cy="2057404"/>
            </a:xfrm>
            <a:prstGeom prst="rect">
              <a:avLst/>
            </a:prstGeom>
          </p:spPr>
        </p:pic>
        <p:pic>
          <p:nvPicPr>
            <p:cNvPr id="30" name="Picture 29">
              <a:extLst>
                <a:ext uri="{FF2B5EF4-FFF2-40B4-BE49-F238E27FC236}">
                  <a16:creationId xmlns:a16="http://schemas.microsoft.com/office/drawing/2014/main" id="{4E161DD6-8D99-49FC-8D11-FDE500CD344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66073" y="2512852"/>
              <a:ext cx="1816612" cy="2057404"/>
            </a:xfrm>
            <a:prstGeom prst="rect">
              <a:avLst/>
            </a:prstGeom>
          </p:spPr>
        </p:pic>
        <p:pic>
          <p:nvPicPr>
            <p:cNvPr id="31" name="Picture 30">
              <a:extLst>
                <a:ext uri="{FF2B5EF4-FFF2-40B4-BE49-F238E27FC236}">
                  <a16:creationId xmlns:a16="http://schemas.microsoft.com/office/drawing/2014/main" id="{CB839935-DD5E-4753-862C-BF4B0060425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140692" y="2512852"/>
              <a:ext cx="1816612" cy="2057404"/>
            </a:xfrm>
            <a:prstGeom prst="rect">
              <a:avLst/>
            </a:prstGeom>
          </p:spPr>
        </p:pic>
        <p:pic>
          <p:nvPicPr>
            <p:cNvPr id="32" name="Picture 31">
              <a:extLst>
                <a:ext uri="{FF2B5EF4-FFF2-40B4-BE49-F238E27FC236}">
                  <a16:creationId xmlns:a16="http://schemas.microsoft.com/office/drawing/2014/main" id="{B545A4EE-491C-48A2-8BAD-8F5E95D5B18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112263" y="2512852"/>
              <a:ext cx="1819660" cy="2057404"/>
            </a:xfrm>
            <a:prstGeom prst="rect">
              <a:avLst/>
            </a:prstGeom>
          </p:spPr>
        </p:pic>
      </p:grpSp>
      <p:sp>
        <p:nvSpPr>
          <p:cNvPr id="6" name="Text Placeholder 5">
            <a:extLst>
              <a:ext uri="{FF2B5EF4-FFF2-40B4-BE49-F238E27FC236}">
                <a16:creationId xmlns:a16="http://schemas.microsoft.com/office/drawing/2014/main" id="{9DE6355B-3EB4-3B44-2967-2C0518FBF59D}"/>
              </a:ext>
            </a:extLst>
          </p:cNvPr>
          <p:cNvSpPr>
            <a:spLocks noGrp="1"/>
          </p:cNvSpPr>
          <p:nvPr>
            <p:ph type="body" sz="quarter" idx="10"/>
          </p:nvPr>
        </p:nvSpPr>
        <p:spPr>
          <a:xfrm>
            <a:off x="3885048" y="646409"/>
            <a:ext cx="7846704" cy="530225"/>
          </a:xfrm>
        </p:spPr>
        <p:txBody>
          <a:bodyPr/>
          <a:lstStyle>
            <a:lvl1pPr marL="0" indent="0">
              <a:buNone/>
              <a:defRPr sz="4000" b="1">
                <a:solidFill>
                  <a:schemeClr val="accent1"/>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pPr lvl="0"/>
            <a:r>
              <a:rPr lang="en-US" dirty="0"/>
              <a:t>Click to edit Master text styles</a:t>
            </a:r>
          </a:p>
        </p:txBody>
      </p:sp>
      <p:sp>
        <p:nvSpPr>
          <p:cNvPr id="9" name="TextBox 8">
            <a:extLst>
              <a:ext uri="{FF2B5EF4-FFF2-40B4-BE49-F238E27FC236}">
                <a16:creationId xmlns:a16="http://schemas.microsoft.com/office/drawing/2014/main" id="{58DDF45D-FC4A-E5FA-3827-6D7FB81A9091}"/>
              </a:ext>
            </a:extLst>
          </p:cNvPr>
          <p:cNvSpPr txBox="1"/>
          <p:nvPr userDrawn="1"/>
        </p:nvSpPr>
        <p:spPr>
          <a:xfrm>
            <a:off x="810097" y="4690858"/>
            <a:ext cx="1097905" cy="584775"/>
          </a:xfrm>
          <a:prstGeom prst="rect">
            <a:avLst/>
          </a:prstGeom>
          <a:noFill/>
        </p:spPr>
        <p:txBody>
          <a:bodyPr wrap="square" rtlCol="0">
            <a:spAutoFit/>
          </a:bodyPr>
          <a:lstStyle/>
          <a:p>
            <a:r>
              <a:rPr lang="en-US" sz="3200" dirty="0">
                <a:solidFill>
                  <a:schemeClr val="accent3"/>
                </a:solidFill>
                <a:latin typeface="+mj-lt"/>
              </a:rPr>
              <a:t>2024</a:t>
            </a:r>
          </a:p>
        </p:txBody>
      </p:sp>
      <p:sp>
        <p:nvSpPr>
          <p:cNvPr id="11" name="Rectangle 10">
            <a:extLst>
              <a:ext uri="{FF2B5EF4-FFF2-40B4-BE49-F238E27FC236}">
                <a16:creationId xmlns:a16="http://schemas.microsoft.com/office/drawing/2014/main" id="{C953C4B0-43F3-74ED-8C7C-88E0C3D92160}"/>
              </a:ext>
            </a:extLst>
          </p:cNvPr>
          <p:cNvSpPr/>
          <p:nvPr userDrawn="1"/>
        </p:nvSpPr>
        <p:spPr>
          <a:xfrm>
            <a:off x="3593593" y="868681"/>
            <a:ext cx="173736" cy="173736"/>
          </a:xfrm>
          <a:prstGeom prst="rect">
            <a:avLst/>
          </a:prstGeom>
          <a:solidFill>
            <a:srgbClr val="00843D"/>
          </a:solidFill>
          <a:ln>
            <a:solidFill>
              <a:srgbClr val="0084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93918776"/>
      </p:ext>
    </p:extLst>
  </p:cSld>
  <p:clrMapOvr>
    <a:masterClrMapping/>
  </p:clrMapOvr>
  <p:extLst>
    <p:ext uri="{DCECCB84-F9BA-43D5-87BE-67443E8EF086}">
      <p15:sldGuideLst xmlns:p15="http://schemas.microsoft.com/office/powerpoint/2012/main">
        <p15:guide id="1" orient="horz" pos="720">
          <p15:clr>
            <a:srgbClr val="FBAE40"/>
          </p15:clr>
        </p15:guide>
        <p15:guide id="2" pos="528">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C9ED9-8C29-4842-AA8B-644382E95129}"/>
              </a:ext>
            </a:extLst>
          </p:cNvPr>
          <p:cNvSpPr>
            <a:spLocks noGrp="1"/>
          </p:cNvSpPr>
          <p:nvPr>
            <p:ph type="title"/>
          </p:nvPr>
        </p:nvSpPr>
        <p:spPr>
          <a:xfrm>
            <a:off x="838200" y="365126"/>
            <a:ext cx="10515600" cy="936901"/>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4D31361-3D0B-4408-B476-84F5C5F07E52}"/>
              </a:ext>
            </a:extLst>
          </p:cNvPr>
          <p:cNvSpPr>
            <a:spLocks noGrp="1"/>
          </p:cNvSpPr>
          <p:nvPr>
            <p:ph idx="1"/>
          </p:nvPr>
        </p:nvSpPr>
        <p:spPr>
          <a:xfrm>
            <a:off x="838200" y="1461053"/>
            <a:ext cx="10515600" cy="4715911"/>
          </a:xfrm>
        </p:spPr>
        <p:txBody>
          <a:bodyPr>
            <a:noAutofit/>
          </a:bodyPr>
          <a:lstStyle>
            <a:lvl1pPr marL="347657" indent="-347657">
              <a:lnSpc>
                <a:spcPct val="108000"/>
              </a:lnSpc>
              <a:spcBef>
                <a:spcPts val="600"/>
              </a:spcBef>
              <a:buSzPct val="90000"/>
              <a:buFont typeface="Wingdings" panose="05000000000000000000" pitchFamily="2" charset="2"/>
              <a:buChar char=""/>
              <a:defRPr/>
            </a:lvl1pPr>
            <a:lvl2pPr>
              <a:lnSpc>
                <a:spcPct val="108000"/>
              </a:lnSpc>
              <a:spcBef>
                <a:spcPts val="600"/>
              </a:spcBef>
              <a:buSzPct val="110000"/>
              <a:defRPr/>
            </a:lvl2pPr>
            <a:lvl3pPr>
              <a:lnSpc>
                <a:spcPct val="108000"/>
              </a:lnSpc>
              <a:spcBef>
                <a:spcPts val="600"/>
              </a:spcBef>
              <a:buSzPct val="120000"/>
              <a:defRPr/>
            </a:lvl3pPr>
            <a:lvl4pPr>
              <a:lnSpc>
                <a:spcPct val="108000"/>
              </a:lnSpc>
              <a:spcBef>
                <a:spcPts val="600"/>
              </a:spcBef>
              <a:defRPr/>
            </a:lvl4pPr>
            <a:lvl5pPr>
              <a:lnSpc>
                <a:spcPct val="108000"/>
              </a:lnSpc>
              <a:spcBef>
                <a:spcPts val="6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AC95529A-3F5B-409B-8C42-0EB968C9F20F}"/>
              </a:ext>
            </a:extLst>
          </p:cNvPr>
          <p:cNvSpPr/>
          <p:nvPr userDrawn="1"/>
        </p:nvSpPr>
        <p:spPr>
          <a:xfrm>
            <a:off x="0" y="6311901"/>
            <a:ext cx="12192000" cy="546100"/>
          </a:xfrm>
          <a:prstGeom prst="rect">
            <a:avLst/>
          </a:prstGeom>
          <a:solidFill>
            <a:srgbClr val="8CC7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Footer Placeholder 5">
            <a:extLst>
              <a:ext uri="{FF2B5EF4-FFF2-40B4-BE49-F238E27FC236}">
                <a16:creationId xmlns:a16="http://schemas.microsoft.com/office/drawing/2014/main" id="{570195EF-E1B3-47C4-A907-8F4A295B7884}"/>
              </a:ext>
            </a:extLst>
          </p:cNvPr>
          <p:cNvSpPr>
            <a:spLocks noGrp="1"/>
          </p:cNvSpPr>
          <p:nvPr>
            <p:ph type="ftr" sz="quarter" idx="11"/>
          </p:nvPr>
        </p:nvSpPr>
        <p:spPr>
          <a:xfrm>
            <a:off x="2017643" y="6392927"/>
            <a:ext cx="8458201" cy="365125"/>
          </a:xfrm>
          <a:prstGeom prst="rect">
            <a:avLst/>
          </a:prstGeom>
        </p:spPr>
        <p:txBody>
          <a:bodyPr/>
          <a:lstStyle>
            <a:lvl1pPr algn="r">
              <a:defRPr b="1">
                <a:solidFill>
                  <a:schemeClr val="accent6">
                    <a:lumMod val="20000"/>
                    <a:lumOff val="80000"/>
                  </a:schemeClr>
                </a:solidFill>
              </a:defRPr>
            </a:lvl1pPr>
          </a:lstStyle>
          <a:p>
            <a:r>
              <a:rPr lang="en-US"/>
              <a:t>Checkpoint</a:t>
            </a:r>
            <a:endParaRPr lang="en-US" dirty="0"/>
          </a:p>
        </p:txBody>
      </p:sp>
      <p:sp>
        <p:nvSpPr>
          <p:cNvPr id="13" name="Rectangle 12">
            <a:extLst>
              <a:ext uri="{FF2B5EF4-FFF2-40B4-BE49-F238E27FC236}">
                <a16:creationId xmlns:a16="http://schemas.microsoft.com/office/drawing/2014/main" id="{D9A05FAC-AA3F-4E52-A429-5B66AD088D84}"/>
              </a:ext>
            </a:extLst>
          </p:cNvPr>
          <p:cNvSpPr/>
          <p:nvPr userDrawn="1"/>
        </p:nvSpPr>
        <p:spPr>
          <a:xfrm>
            <a:off x="11082130" y="6311901"/>
            <a:ext cx="1109870" cy="546100"/>
          </a:xfrm>
          <a:prstGeom prst="rect">
            <a:avLst/>
          </a:prstGeom>
          <a:solidFill>
            <a:schemeClr val="accent5"/>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0" dirty="0">
              <a:solidFill>
                <a:schemeClr val="accent6"/>
              </a:solidFill>
            </a:endParaRPr>
          </a:p>
        </p:txBody>
      </p:sp>
      <p:sp>
        <p:nvSpPr>
          <p:cNvPr id="10" name="Slide Number Placeholder 6">
            <a:extLst>
              <a:ext uri="{FF2B5EF4-FFF2-40B4-BE49-F238E27FC236}">
                <a16:creationId xmlns:a16="http://schemas.microsoft.com/office/drawing/2014/main" id="{290C4A28-98B5-40C3-8244-35D87818464F}"/>
              </a:ext>
            </a:extLst>
          </p:cNvPr>
          <p:cNvSpPr>
            <a:spLocks noGrp="1"/>
          </p:cNvSpPr>
          <p:nvPr>
            <p:ph type="sldNum" sz="quarter" idx="12"/>
          </p:nvPr>
        </p:nvSpPr>
        <p:spPr>
          <a:xfrm>
            <a:off x="10585175" y="6396107"/>
            <a:ext cx="1033669" cy="365125"/>
          </a:xfrm>
          <a:prstGeom prst="rect">
            <a:avLst/>
          </a:prstGeom>
        </p:spPr>
        <p:txBody>
          <a:bodyPr/>
          <a:lstStyle>
            <a:lvl1pPr>
              <a:defRPr b="1">
                <a:solidFill>
                  <a:schemeClr val="accent3"/>
                </a:solidFill>
              </a:defRPr>
            </a:lvl1pPr>
          </a:lstStyle>
          <a:p>
            <a:pPr algn="r"/>
            <a:fld id="{3B3CBF68-38E2-48B1-A0C0-53C053A6473C}" type="slidenum">
              <a:rPr lang="en-US" smtClean="0"/>
              <a:pPr algn="r"/>
              <a:t>‹#›</a:t>
            </a:fld>
            <a:endParaRPr lang="en-US" dirty="0"/>
          </a:p>
        </p:txBody>
      </p:sp>
      <p:sp>
        <p:nvSpPr>
          <p:cNvPr id="11" name="TextBox 10">
            <a:extLst>
              <a:ext uri="{FF2B5EF4-FFF2-40B4-BE49-F238E27FC236}">
                <a16:creationId xmlns:a16="http://schemas.microsoft.com/office/drawing/2014/main" id="{7DF9AFA9-13CD-4AC8-8816-BE9BC0190A49}"/>
              </a:ext>
            </a:extLst>
          </p:cNvPr>
          <p:cNvSpPr txBox="1"/>
          <p:nvPr userDrawn="1"/>
        </p:nvSpPr>
        <p:spPr>
          <a:xfrm>
            <a:off x="838202" y="6356350"/>
            <a:ext cx="2262808" cy="461665"/>
          </a:xfrm>
          <a:prstGeom prst="rect">
            <a:avLst/>
          </a:prstGeom>
          <a:noFill/>
        </p:spPr>
        <p:txBody>
          <a:bodyPr wrap="square" rtlCol="0">
            <a:spAutoFit/>
          </a:bodyPr>
          <a:lstStyle/>
          <a:p>
            <a:r>
              <a:rPr lang="en-US" sz="2400" b="1" dirty="0">
                <a:solidFill>
                  <a:schemeClr val="accent6">
                    <a:lumMod val="20000"/>
                    <a:lumOff val="80000"/>
                  </a:schemeClr>
                </a:solidFill>
              </a:rPr>
              <a:t>2024</a:t>
            </a:r>
          </a:p>
        </p:txBody>
      </p:sp>
      <p:sp>
        <p:nvSpPr>
          <p:cNvPr id="12" name="Rectangle 11">
            <a:extLst>
              <a:ext uri="{FF2B5EF4-FFF2-40B4-BE49-F238E27FC236}">
                <a16:creationId xmlns:a16="http://schemas.microsoft.com/office/drawing/2014/main" id="{47426186-68EA-4A77-A0A7-E6473E7C46ED}"/>
              </a:ext>
            </a:extLst>
          </p:cNvPr>
          <p:cNvSpPr/>
          <p:nvPr userDrawn="1"/>
        </p:nvSpPr>
        <p:spPr>
          <a:xfrm>
            <a:off x="10585174" y="6311901"/>
            <a:ext cx="496956"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lumMod val="20000"/>
                    <a:lumOff val="80000"/>
                  </a:schemeClr>
                </a:solidFill>
              </a:rPr>
              <a:t>7</a:t>
            </a:r>
          </a:p>
        </p:txBody>
      </p:sp>
    </p:spTree>
    <p:extLst>
      <p:ext uri="{BB962C8B-B14F-4D97-AF65-F5344CB8AC3E}">
        <p14:creationId xmlns:p14="http://schemas.microsoft.com/office/powerpoint/2010/main" val="31154999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Goals and Progres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23040F3-D833-8863-B0B0-43BC9EB1FB77}"/>
              </a:ext>
            </a:extLst>
          </p:cNvPr>
          <p:cNvSpPr/>
          <p:nvPr userDrawn="1"/>
        </p:nvSpPr>
        <p:spPr>
          <a:xfrm>
            <a:off x="1899139" y="0"/>
            <a:ext cx="10292862" cy="1526302"/>
          </a:xfrm>
          <a:prstGeom prst="rect">
            <a:avLst/>
          </a:prstGeom>
          <a:solidFill>
            <a:srgbClr val="CDE6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635C9ED9-8C29-4842-AA8B-644382E95129}"/>
              </a:ext>
            </a:extLst>
          </p:cNvPr>
          <p:cNvSpPr>
            <a:spLocks noGrp="1"/>
          </p:cNvSpPr>
          <p:nvPr>
            <p:ph type="title"/>
          </p:nvPr>
        </p:nvSpPr>
        <p:spPr>
          <a:xfrm>
            <a:off x="2017642" y="589402"/>
            <a:ext cx="9336158" cy="936901"/>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4D31361-3D0B-4408-B476-84F5C5F07E52}"/>
              </a:ext>
            </a:extLst>
          </p:cNvPr>
          <p:cNvSpPr>
            <a:spLocks noGrp="1"/>
          </p:cNvSpPr>
          <p:nvPr>
            <p:ph idx="1"/>
          </p:nvPr>
        </p:nvSpPr>
        <p:spPr>
          <a:xfrm>
            <a:off x="2017641" y="1754337"/>
            <a:ext cx="8567535" cy="4422167"/>
          </a:xfrm>
        </p:spPr>
        <p:txBody>
          <a:bodyPr>
            <a:noAutofit/>
          </a:bodyPr>
          <a:lstStyle>
            <a:lvl1pPr marL="347657" indent="-347657">
              <a:lnSpc>
                <a:spcPct val="108000"/>
              </a:lnSpc>
              <a:spcBef>
                <a:spcPts val="600"/>
              </a:spcBef>
              <a:spcAft>
                <a:spcPts val="600"/>
              </a:spcAft>
              <a:buSzPct val="90000"/>
              <a:buFont typeface="Wingdings" panose="05000000000000000000" pitchFamily="2" charset="2"/>
              <a:buChar char=""/>
              <a:defRPr/>
            </a:lvl1pPr>
            <a:lvl2pPr>
              <a:lnSpc>
                <a:spcPct val="108000"/>
              </a:lnSpc>
              <a:spcBef>
                <a:spcPts val="600"/>
              </a:spcBef>
              <a:buSzPct val="110000"/>
              <a:defRPr/>
            </a:lvl2pPr>
            <a:lvl3pPr>
              <a:lnSpc>
                <a:spcPct val="108000"/>
              </a:lnSpc>
              <a:spcBef>
                <a:spcPts val="600"/>
              </a:spcBef>
              <a:buSzPct val="120000"/>
              <a:defRPr/>
            </a:lvl3pPr>
            <a:lvl4pPr>
              <a:lnSpc>
                <a:spcPct val="108000"/>
              </a:lnSpc>
              <a:spcBef>
                <a:spcPts val="600"/>
              </a:spcBef>
              <a:defRPr/>
            </a:lvl4pPr>
            <a:lvl5pPr>
              <a:lnSpc>
                <a:spcPct val="108000"/>
              </a:lnSpc>
              <a:spcBef>
                <a:spcPts val="6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AC95529A-3F5B-409B-8C42-0EB968C9F20F}"/>
              </a:ext>
            </a:extLst>
          </p:cNvPr>
          <p:cNvSpPr/>
          <p:nvPr userDrawn="1"/>
        </p:nvSpPr>
        <p:spPr>
          <a:xfrm>
            <a:off x="0" y="6311901"/>
            <a:ext cx="12192000" cy="546100"/>
          </a:xfrm>
          <a:prstGeom prst="rect">
            <a:avLst/>
          </a:prstGeom>
          <a:solidFill>
            <a:srgbClr val="8CC7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Footer Placeholder 5">
            <a:extLst>
              <a:ext uri="{FF2B5EF4-FFF2-40B4-BE49-F238E27FC236}">
                <a16:creationId xmlns:a16="http://schemas.microsoft.com/office/drawing/2014/main" id="{570195EF-E1B3-47C4-A907-8F4A295B7884}"/>
              </a:ext>
            </a:extLst>
          </p:cNvPr>
          <p:cNvSpPr>
            <a:spLocks noGrp="1"/>
          </p:cNvSpPr>
          <p:nvPr>
            <p:ph type="ftr" sz="quarter" idx="11"/>
          </p:nvPr>
        </p:nvSpPr>
        <p:spPr>
          <a:xfrm>
            <a:off x="2017643" y="6392927"/>
            <a:ext cx="8458201" cy="365125"/>
          </a:xfrm>
          <a:prstGeom prst="rect">
            <a:avLst/>
          </a:prstGeom>
        </p:spPr>
        <p:txBody>
          <a:bodyPr/>
          <a:lstStyle>
            <a:lvl1pPr algn="r">
              <a:defRPr b="1">
                <a:solidFill>
                  <a:schemeClr val="accent6">
                    <a:lumMod val="20000"/>
                    <a:lumOff val="80000"/>
                  </a:schemeClr>
                </a:solidFill>
              </a:defRPr>
            </a:lvl1pPr>
          </a:lstStyle>
          <a:p>
            <a:r>
              <a:rPr lang="en-US"/>
              <a:t>Checkpoint</a:t>
            </a:r>
            <a:endParaRPr lang="en-US" dirty="0"/>
          </a:p>
        </p:txBody>
      </p:sp>
      <p:sp>
        <p:nvSpPr>
          <p:cNvPr id="13" name="Rectangle 12">
            <a:extLst>
              <a:ext uri="{FF2B5EF4-FFF2-40B4-BE49-F238E27FC236}">
                <a16:creationId xmlns:a16="http://schemas.microsoft.com/office/drawing/2014/main" id="{D9A05FAC-AA3F-4E52-A429-5B66AD088D84}"/>
              </a:ext>
            </a:extLst>
          </p:cNvPr>
          <p:cNvSpPr/>
          <p:nvPr userDrawn="1"/>
        </p:nvSpPr>
        <p:spPr>
          <a:xfrm>
            <a:off x="11082130" y="6311901"/>
            <a:ext cx="1109870" cy="546100"/>
          </a:xfrm>
          <a:prstGeom prst="rect">
            <a:avLst/>
          </a:prstGeom>
          <a:solidFill>
            <a:schemeClr val="accent5"/>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0" dirty="0">
              <a:solidFill>
                <a:schemeClr val="accent6"/>
              </a:solidFill>
            </a:endParaRPr>
          </a:p>
        </p:txBody>
      </p:sp>
      <p:sp>
        <p:nvSpPr>
          <p:cNvPr id="10" name="Slide Number Placeholder 6">
            <a:extLst>
              <a:ext uri="{FF2B5EF4-FFF2-40B4-BE49-F238E27FC236}">
                <a16:creationId xmlns:a16="http://schemas.microsoft.com/office/drawing/2014/main" id="{290C4A28-98B5-40C3-8244-35D87818464F}"/>
              </a:ext>
            </a:extLst>
          </p:cNvPr>
          <p:cNvSpPr>
            <a:spLocks noGrp="1"/>
          </p:cNvSpPr>
          <p:nvPr>
            <p:ph type="sldNum" sz="quarter" idx="12"/>
          </p:nvPr>
        </p:nvSpPr>
        <p:spPr>
          <a:xfrm>
            <a:off x="10585175" y="6396107"/>
            <a:ext cx="1033669" cy="365125"/>
          </a:xfrm>
          <a:prstGeom prst="rect">
            <a:avLst/>
          </a:prstGeom>
        </p:spPr>
        <p:txBody>
          <a:bodyPr/>
          <a:lstStyle>
            <a:lvl1pPr>
              <a:defRPr b="1">
                <a:solidFill>
                  <a:schemeClr val="accent3"/>
                </a:solidFill>
              </a:defRPr>
            </a:lvl1pPr>
          </a:lstStyle>
          <a:p>
            <a:pPr algn="r"/>
            <a:fld id="{3B3CBF68-38E2-48B1-A0C0-53C053A6473C}" type="slidenum">
              <a:rPr lang="en-US" smtClean="0"/>
              <a:pPr algn="r"/>
              <a:t>‹#›</a:t>
            </a:fld>
            <a:endParaRPr lang="en-US" dirty="0"/>
          </a:p>
        </p:txBody>
      </p:sp>
      <p:sp>
        <p:nvSpPr>
          <p:cNvPr id="11" name="TextBox 10">
            <a:extLst>
              <a:ext uri="{FF2B5EF4-FFF2-40B4-BE49-F238E27FC236}">
                <a16:creationId xmlns:a16="http://schemas.microsoft.com/office/drawing/2014/main" id="{7DF9AFA9-13CD-4AC8-8816-BE9BC0190A49}"/>
              </a:ext>
            </a:extLst>
          </p:cNvPr>
          <p:cNvSpPr txBox="1"/>
          <p:nvPr userDrawn="1"/>
        </p:nvSpPr>
        <p:spPr>
          <a:xfrm>
            <a:off x="838202" y="6356350"/>
            <a:ext cx="2262808" cy="461665"/>
          </a:xfrm>
          <a:prstGeom prst="rect">
            <a:avLst/>
          </a:prstGeom>
          <a:noFill/>
        </p:spPr>
        <p:txBody>
          <a:bodyPr wrap="square" rtlCol="0">
            <a:spAutoFit/>
          </a:bodyPr>
          <a:lstStyle/>
          <a:p>
            <a:r>
              <a:rPr lang="en-US" sz="2400" b="1" dirty="0">
                <a:solidFill>
                  <a:schemeClr val="accent6">
                    <a:lumMod val="20000"/>
                    <a:lumOff val="80000"/>
                  </a:schemeClr>
                </a:solidFill>
              </a:rPr>
              <a:t>2024</a:t>
            </a:r>
          </a:p>
        </p:txBody>
      </p:sp>
      <p:sp>
        <p:nvSpPr>
          <p:cNvPr id="12" name="Rectangle 11">
            <a:extLst>
              <a:ext uri="{FF2B5EF4-FFF2-40B4-BE49-F238E27FC236}">
                <a16:creationId xmlns:a16="http://schemas.microsoft.com/office/drawing/2014/main" id="{47426186-68EA-4A77-A0A7-E6473E7C46ED}"/>
              </a:ext>
            </a:extLst>
          </p:cNvPr>
          <p:cNvSpPr/>
          <p:nvPr userDrawn="1"/>
        </p:nvSpPr>
        <p:spPr>
          <a:xfrm>
            <a:off x="10585174" y="6311901"/>
            <a:ext cx="496956"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lumMod val="20000"/>
                    <a:lumOff val="80000"/>
                  </a:schemeClr>
                </a:solidFill>
              </a:rPr>
              <a:t>7</a:t>
            </a:r>
          </a:p>
        </p:txBody>
      </p:sp>
    </p:spTree>
    <p:extLst>
      <p:ext uri="{BB962C8B-B14F-4D97-AF65-F5344CB8AC3E}">
        <p14:creationId xmlns:p14="http://schemas.microsoft.com/office/powerpoint/2010/main" val="12419877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6A4CA-1970-4B82-A395-322AC5A66E7A}"/>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3F3BD4-6E63-4F85-A9B2-D07E7F94D84D}"/>
              </a:ext>
            </a:extLst>
          </p:cNvPr>
          <p:cNvSpPr>
            <a:spLocks noGrp="1"/>
          </p:cNvSpPr>
          <p:nvPr>
            <p:ph type="body" idx="1"/>
          </p:nvPr>
        </p:nvSpPr>
        <p:spPr>
          <a:xfrm>
            <a:off x="831850" y="4589464"/>
            <a:ext cx="10515600" cy="1500187"/>
          </a:xfrm>
        </p:spPr>
        <p:txBody>
          <a:bodyPr/>
          <a:lstStyle>
            <a:lvl1pPr marL="0" indent="0">
              <a:buNone/>
              <a:defRPr sz="2400">
                <a:solidFill>
                  <a:schemeClr val="accent3"/>
                </a:solidFill>
              </a:defRPr>
            </a:lvl1pPr>
            <a:lvl2pPr marL="457192" indent="0">
              <a:buNone/>
              <a:defRPr sz="2000">
                <a:solidFill>
                  <a:schemeClr val="tx1">
                    <a:tint val="75000"/>
                  </a:schemeClr>
                </a:solidFill>
              </a:defRPr>
            </a:lvl2pPr>
            <a:lvl3pPr marL="914384" indent="0">
              <a:buNone/>
              <a:defRPr sz="1800">
                <a:solidFill>
                  <a:schemeClr val="tx1">
                    <a:tint val="75000"/>
                  </a:schemeClr>
                </a:solidFill>
              </a:defRPr>
            </a:lvl3pPr>
            <a:lvl4pPr marL="1371576" indent="0">
              <a:buNone/>
              <a:defRPr sz="1600">
                <a:solidFill>
                  <a:schemeClr val="tx1">
                    <a:tint val="75000"/>
                  </a:schemeClr>
                </a:solidFill>
              </a:defRPr>
            </a:lvl4pPr>
            <a:lvl5pPr marL="1828768" indent="0">
              <a:buNone/>
              <a:defRPr sz="1600">
                <a:solidFill>
                  <a:schemeClr val="tx1">
                    <a:tint val="75000"/>
                  </a:schemeClr>
                </a:solidFill>
              </a:defRPr>
            </a:lvl5pPr>
            <a:lvl6pPr marL="2285960" indent="0">
              <a:buNone/>
              <a:defRPr sz="1600">
                <a:solidFill>
                  <a:schemeClr val="tx1">
                    <a:tint val="75000"/>
                  </a:schemeClr>
                </a:solidFill>
              </a:defRPr>
            </a:lvl6pPr>
            <a:lvl7pPr marL="2743152" indent="0">
              <a:buNone/>
              <a:defRPr sz="1600">
                <a:solidFill>
                  <a:schemeClr val="tx1">
                    <a:tint val="75000"/>
                  </a:schemeClr>
                </a:solidFill>
              </a:defRPr>
            </a:lvl7pPr>
            <a:lvl8pPr marL="3200344" indent="0">
              <a:buNone/>
              <a:defRPr sz="1600">
                <a:solidFill>
                  <a:schemeClr val="tx1">
                    <a:tint val="75000"/>
                  </a:schemeClr>
                </a:solidFill>
              </a:defRPr>
            </a:lvl8pPr>
            <a:lvl9pPr marL="3657536"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F3299A9-631F-4350-BECD-343D7B017890}"/>
              </a:ext>
            </a:extLst>
          </p:cNvPr>
          <p:cNvSpPr>
            <a:spLocks noGrp="1"/>
          </p:cNvSpPr>
          <p:nvPr>
            <p:ph type="dt" sz="half" idx="10"/>
          </p:nvPr>
        </p:nvSpPr>
        <p:spPr>
          <a:xfrm>
            <a:off x="838201" y="6356350"/>
            <a:ext cx="1000539"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3E373361-2FBF-4D49-B8D8-3CA1B68AF014}"/>
              </a:ext>
            </a:extLst>
          </p:cNvPr>
          <p:cNvSpPr>
            <a:spLocks noGrp="1"/>
          </p:cNvSpPr>
          <p:nvPr>
            <p:ph type="ftr" sz="quarter" idx="11"/>
          </p:nvPr>
        </p:nvSpPr>
        <p:spPr>
          <a:xfrm>
            <a:off x="2017643" y="6356350"/>
            <a:ext cx="6135758" cy="365125"/>
          </a:xfrm>
          <a:prstGeom prst="rect">
            <a:avLst/>
          </a:prstGeom>
        </p:spPr>
        <p:txBody>
          <a:bodyPr/>
          <a:lstStyle/>
          <a:p>
            <a:r>
              <a:rPr lang="en-US"/>
              <a:t>Checkpoint</a:t>
            </a:r>
            <a:endParaRPr lang="en-US" dirty="0"/>
          </a:p>
        </p:txBody>
      </p:sp>
      <p:sp>
        <p:nvSpPr>
          <p:cNvPr id="6" name="Slide Number Placeholder 5">
            <a:extLst>
              <a:ext uri="{FF2B5EF4-FFF2-40B4-BE49-F238E27FC236}">
                <a16:creationId xmlns:a16="http://schemas.microsoft.com/office/drawing/2014/main" id="{F12ED621-F5AA-4D54-9841-30B6AA207A94}"/>
              </a:ext>
            </a:extLst>
          </p:cNvPr>
          <p:cNvSpPr>
            <a:spLocks noGrp="1"/>
          </p:cNvSpPr>
          <p:nvPr>
            <p:ph type="sldNum" sz="quarter" idx="12"/>
          </p:nvPr>
        </p:nvSpPr>
        <p:spPr>
          <a:xfrm>
            <a:off x="8610600" y="6356350"/>
            <a:ext cx="2743200" cy="365125"/>
          </a:xfrm>
          <a:prstGeom prst="rect">
            <a:avLst/>
          </a:prstGeom>
        </p:spPr>
        <p:txBody>
          <a:bodyPr/>
          <a:lstStyle/>
          <a:p>
            <a:fld id="{3B3CBF68-38E2-48B1-A0C0-53C053A6473C}" type="slidenum">
              <a:rPr lang="en-US" smtClean="0"/>
              <a:t>‹#›</a:t>
            </a:fld>
            <a:endParaRPr lang="en-US" dirty="0"/>
          </a:p>
        </p:txBody>
      </p:sp>
    </p:spTree>
    <p:extLst>
      <p:ext uri="{BB962C8B-B14F-4D97-AF65-F5344CB8AC3E}">
        <p14:creationId xmlns:p14="http://schemas.microsoft.com/office/powerpoint/2010/main" val="37694533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C3819-A465-44F0-9352-F0323E1BB6A8}"/>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7E7FA6C-A0E2-4FE5-BC64-5E3294021D61}"/>
              </a:ext>
            </a:extLst>
          </p:cNvPr>
          <p:cNvSpPr>
            <a:spLocks noGrp="1"/>
          </p:cNvSpPr>
          <p:nvPr>
            <p:ph sz="half" idx="1"/>
          </p:nvPr>
        </p:nvSpPr>
        <p:spPr>
          <a:xfrm>
            <a:off x="838200" y="1825625"/>
            <a:ext cx="5181600" cy="4351338"/>
          </a:xfrm>
        </p:spPr>
        <p:txBody>
          <a:bodyPr/>
          <a:lstStyle>
            <a:lvl1pPr marL="347657" indent="-347657">
              <a:lnSpc>
                <a:spcPct val="108000"/>
              </a:lnSpc>
              <a:spcBef>
                <a:spcPts val="600"/>
              </a:spcBef>
              <a:defRPr/>
            </a:lvl1pPr>
            <a:lvl2pPr>
              <a:lnSpc>
                <a:spcPct val="108000"/>
              </a:lnSpc>
              <a:spcBef>
                <a:spcPts val="600"/>
              </a:spcBef>
              <a:defRPr/>
            </a:lvl2pPr>
            <a:lvl3pPr>
              <a:lnSpc>
                <a:spcPct val="108000"/>
              </a:lnSpc>
              <a:spcBef>
                <a:spcPts val="600"/>
              </a:spcBef>
              <a:defRPr/>
            </a:lvl3pPr>
            <a:lvl4pPr>
              <a:lnSpc>
                <a:spcPct val="108000"/>
              </a:lnSpc>
              <a:spcBef>
                <a:spcPts val="600"/>
              </a:spcBef>
              <a:defRPr/>
            </a:lvl4pPr>
            <a:lvl5pPr>
              <a:lnSpc>
                <a:spcPct val="108000"/>
              </a:lnSpc>
              <a:spcBef>
                <a:spcPts val="6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035372E5-A10C-4E0C-B57C-B36AF090E1F7}"/>
              </a:ext>
            </a:extLst>
          </p:cNvPr>
          <p:cNvSpPr>
            <a:spLocks noGrp="1"/>
          </p:cNvSpPr>
          <p:nvPr>
            <p:ph sz="half" idx="2"/>
          </p:nvPr>
        </p:nvSpPr>
        <p:spPr>
          <a:xfrm>
            <a:off x="6172200" y="1825625"/>
            <a:ext cx="5181600" cy="4351338"/>
          </a:xfrm>
        </p:spPr>
        <p:txBody>
          <a:bodyPr/>
          <a:lstStyle>
            <a:lvl1pPr marL="347657" indent="-347657">
              <a:lnSpc>
                <a:spcPct val="108000"/>
              </a:lnSpc>
              <a:spcBef>
                <a:spcPts val="600"/>
              </a:spcBef>
              <a:defRPr/>
            </a:lvl1pPr>
            <a:lvl2pPr>
              <a:lnSpc>
                <a:spcPct val="108000"/>
              </a:lnSpc>
              <a:spcBef>
                <a:spcPts val="600"/>
              </a:spcBef>
              <a:defRPr/>
            </a:lvl2pPr>
            <a:lvl3pPr>
              <a:lnSpc>
                <a:spcPct val="108000"/>
              </a:lnSpc>
              <a:spcBef>
                <a:spcPts val="600"/>
              </a:spcBef>
              <a:defRPr/>
            </a:lvl3pPr>
            <a:lvl4pPr>
              <a:lnSpc>
                <a:spcPct val="108000"/>
              </a:lnSpc>
              <a:spcBef>
                <a:spcPts val="600"/>
              </a:spcBef>
              <a:defRPr/>
            </a:lvl4pPr>
            <a:lvl5pPr>
              <a:lnSpc>
                <a:spcPct val="108000"/>
              </a:lnSpc>
              <a:spcBef>
                <a:spcPts val="6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4E22BEA0-B56A-9F5E-230E-B9F6C61FB74F}"/>
              </a:ext>
            </a:extLst>
          </p:cNvPr>
          <p:cNvSpPr/>
          <p:nvPr userDrawn="1"/>
        </p:nvSpPr>
        <p:spPr>
          <a:xfrm>
            <a:off x="0" y="6311901"/>
            <a:ext cx="12192000" cy="546100"/>
          </a:xfrm>
          <a:prstGeom prst="rect">
            <a:avLst/>
          </a:prstGeom>
          <a:solidFill>
            <a:srgbClr val="8CC7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Footer Placeholder 5">
            <a:extLst>
              <a:ext uri="{FF2B5EF4-FFF2-40B4-BE49-F238E27FC236}">
                <a16:creationId xmlns:a16="http://schemas.microsoft.com/office/drawing/2014/main" id="{68079956-2886-A07B-9232-EA2C2F16416B}"/>
              </a:ext>
            </a:extLst>
          </p:cNvPr>
          <p:cNvSpPr>
            <a:spLocks noGrp="1"/>
          </p:cNvSpPr>
          <p:nvPr>
            <p:ph type="ftr" sz="quarter" idx="11"/>
          </p:nvPr>
        </p:nvSpPr>
        <p:spPr>
          <a:xfrm>
            <a:off x="2017643" y="6392927"/>
            <a:ext cx="8458201" cy="365125"/>
          </a:xfrm>
          <a:prstGeom prst="rect">
            <a:avLst/>
          </a:prstGeom>
        </p:spPr>
        <p:txBody>
          <a:bodyPr/>
          <a:lstStyle>
            <a:lvl1pPr algn="r">
              <a:defRPr b="1">
                <a:solidFill>
                  <a:schemeClr val="accent6">
                    <a:lumMod val="20000"/>
                    <a:lumOff val="80000"/>
                  </a:schemeClr>
                </a:solidFill>
              </a:defRPr>
            </a:lvl1pPr>
          </a:lstStyle>
          <a:p>
            <a:r>
              <a:rPr lang="en-US"/>
              <a:t>Checkpoint</a:t>
            </a:r>
            <a:endParaRPr lang="en-US" dirty="0"/>
          </a:p>
        </p:txBody>
      </p:sp>
      <p:sp>
        <p:nvSpPr>
          <p:cNvPr id="7" name="Rectangle 6">
            <a:extLst>
              <a:ext uri="{FF2B5EF4-FFF2-40B4-BE49-F238E27FC236}">
                <a16:creationId xmlns:a16="http://schemas.microsoft.com/office/drawing/2014/main" id="{6473538F-4D13-865B-66D2-C54C2E759F14}"/>
              </a:ext>
            </a:extLst>
          </p:cNvPr>
          <p:cNvSpPr/>
          <p:nvPr userDrawn="1"/>
        </p:nvSpPr>
        <p:spPr>
          <a:xfrm>
            <a:off x="11082130" y="6311901"/>
            <a:ext cx="1109870" cy="546100"/>
          </a:xfrm>
          <a:prstGeom prst="rect">
            <a:avLst/>
          </a:prstGeom>
          <a:solidFill>
            <a:schemeClr val="accent5"/>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0" dirty="0">
              <a:solidFill>
                <a:schemeClr val="accent6"/>
              </a:solidFill>
            </a:endParaRPr>
          </a:p>
        </p:txBody>
      </p:sp>
      <p:sp>
        <p:nvSpPr>
          <p:cNvPr id="8" name="Slide Number Placeholder 6">
            <a:extLst>
              <a:ext uri="{FF2B5EF4-FFF2-40B4-BE49-F238E27FC236}">
                <a16:creationId xmlns:a16="http://schemas.microsoft.com/office/drawing/2014/main" id="{19F1434F-A983-BF9C-FA9E-DACF73B96846}"/>
              </a:ext>
            </a:extLst>
          </p:cNvPr>
          <p:cNvSpPr>
            <a:spLocks noGrp="1"/>
          </p:cNvSpPr>
          <p:nvPr>
            <p:ph type="sldNum" sz="quarter" idx="12"/>
          </p:nvPr>
        </p:nvSpPr>
        <p:spPr>
          <a:xfrm>
            <a:off x="10585175" y="6396107"/>
            <a:ext cx="1033669" cy="365125"/>
          </a:xfrm>
          <a:prstGeom prst="rect">
            <a:avLst/>
          </a:prstGeom>
        </p:spPr>
        <p:txBody>
          <a:bodyPr/>
          <a:lstStyle>
            <a:lvl1pPr>
              <a:defRPr b="1">
                <a:solidFill>
                  <a:schemeClr val="accent3"/>
                </a:solidFill>
              </a:defRPr>
            </a:lvl1pPr>
          </a:lstStyle>
          <a:p>
            <a:pPr algn="r"/>
            <a:fld id="{3B3CBF68-38E2-48B1-A0C0-53C053A6473C}" type="slidenum">
              <a:rPr lang="en-US" smtClean="0"/>
              <a:pPr algn="r"/>
              <a:t>‹#›</a:t>
            </a:fld>
            <a:endParaRPr lang="en-US" dirty="0"/>
          </a:p>
        </p:txBody>
      </p:sp>
      <p:sp>
        <p:nvSpPr>
          <p:cNvPr id="9" name="TextBox 8">
            <a:extLst>
              <a:ext uri="{FF2B5EF4-FFF2-40B4-BE49-F238E27FC236}">
                <a16:creationId xmlns:a16="http://schemas.microsoft.com/office/drawing/2014/main" id="{98FF458E-2236-5A29-DB7D-67CF741CBF12}"/>
              </a:ext>
            </a:extLst>
          </p:cNvPr>
          <p:cNvSpPr txBox="1"/>
          <p:nvPr userDrawn="1"/>
        </p:nvSpPr>
        <p:spPr>
          <a:xfrm>
            <a:off x="838202" y="6356350"/>
            <a:ext cx="2262808" cy="461665"/>
          </a:xfrm>
          <a:prstGeom prst="rect">
            <a:avLst/>
          </a:prstGeom>
          <a:noFill/>
        </p:spPr>
        <p:txBody>
          <a:bodyPr wrap="square" rtlCol="0">
            <a:spAutoFit/>
          </a:bodyPr>
          <a:lstStyle/>
          <a:p>
            <a:r>
              <a:rPr lang="en-US" sz="2400" b="1" dirty="0">
                <a:solidFill>
                  <a:schemeClr val="accent6">
                    <a:lumMod val="20000"/>
                    <a:lumOff val="80000"/>
                  </a:schemeClr>
                </a:solidFill>
              </a:rPr>
              <a:t>2024</a:t>
            </a:r>
          </a:p>
        </p:txBody>
      </p:sp>
      <p:sp>
        <p:nvSpPr>
          <p:cNvPr id="15" name="Rectangle 14">
            <a:extLst>
              <a:ext uri="{FF2B5EF4-FFF2-40B4-BE49-F238E27FC236}">
                <a16:creationId xmlns:a16="http://schemas.microsoft.com/office/drawing/2014/main" id="{9022D476-48D7-DC22-FC2C-B084DFE66343}"/>
              </a:ext>
            </a:extLst>
          </p:cNvPr>
          <p:cNvSpPr/>
          <p:nvPr userDrawn="1"/>
        </p:nvSpPr>
        <p:spPr>
          <a:xfrm>
            <a:off x="10585174" y="6311901"/>
            <a:ext cx="496956"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lumMod val="20000"/>
                    <a:lumOff val="80000"/>
                  </a:schemeClr>
                </a:solidFill>
              </a:rPr>
              <a:t>7</a:t>
            </a:r>
          </a:p>
        </p:txBody>
      </p:sp>
    </p:spTree>
    <p:extLst>
      <p:ext uri="{BB962C8B-B14F-4D97-AF65-F5344CB8AC3E}">
        <p14:creationId xmlns:p14="http://schemas.microsoft.com/office/powerpoint/2010/main" val="1755560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6A4CA-1970-4B82-A395-322AC5A66E7A}"/>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3F3BD4-6E63-4F85-A9B2-D07E7F94D84D}"/>
              </a:ext>
            </a:extLst>
          </p:cNvPr>
          <p:cNvSpPr>
            <a:spLocks noGrp="1"/>
          </p:cNvSpPr>
          <p:nvPr>
            <p:ph type="body" idx="1"/>
          </p:nvPr>
        </p:nvSpPr>
        <p:spPr>
          <a:xfrm>
            <a:off x="831850" y="4589464"/>
            <a:ext cx="10515600" cy="1500187"/>
          </a:xfrm>
        </p:spPr>
        <p:txBody>
          <a:bodyPr/>
          <a:lstStyle>
            <a:lvl1pPr marL="0" indent="0">
              <a:buNone/>
              <a:defRPr sz="2400">
                <a:solidFill>
                  <a:schemeClr val="accent3"/>
                </a:solidFill>
              </a:defRPr>
            </a:lvl1pPr>
            <a:lvl2pPr marL="457192" indent="0">
              <a:buNone/>
              <a:defRPr sz="2000">
                <a:solidFill>
                  <a:schemeClr val="tx1">
                    <a:tint val="75000"/>
                  </a:schemeClr>
                </a:solidFill>
              </a:defRPr>
            </a:lvl2pPr>
            <a:lvl3pPr marL="914384" indent="0">
              <a:buNone/>
              <a:defRPr sz="1800">
                <a:solidFill>
                  <a:schemeClr val="tx1">
                    <a:tint val="75000"/>
                  </a:schemeClr>
                </a:solidFill>
              </a:defRPr>
            </a:lvl3pPr>
            <a:lvl4pPr marL="1371576" indent="0">
              <a:buNone/>
              <a:defRPr sz="1600">
                <a:solidFill>
                  <a:schemeClr val="tx1">
                    <a:tint val="75000"/>
                  </a:schemeClr>
                </a:solidFill>
              </a:defRPr>
            </a:lvl4pPr>
            <a:lvl5pPr marL="1828768" indent="0">
              <a:buNone/>
              <a:defRPr sz="1600">
                <a:solidFill>
                  <a:schemeClr val="tx1">
                    <a:tint val="75000"/>
                  </a:schemeClr>
                </a:solidFill>
              </a:defRPr>
            </a:lvl5pPr>
            <a:lvl6pPr marL="2285960" indent="0">
              <a:buNone/>
              <a:defRPr sz="1600">
                <a:solidFill>
                  <a:schemeClr val="tx1">
                    <a:tint val="75000"/>
                  </a:schemeClr>
                </a:solidFill>
              </a:defRPr>
            </a:lvl6pPr>
            <a:lvl7pPr marL="2743152" indent="0">
              <a:buNone/>
              <a:defRPr sz="1600">
                <a:solidFill>
                  <a:schemeClr val="tx1">
                    <a:tint val="75000"/>
                  </a:schemeClr>
                </a:solidFill>
              </a:defRPr>
            </a:lvl7pPr>
            <a:lvl8pPr marL="3200344" indent="0">
              <a:buNone/>
              <a:defRPr sz="1600">
                <a:solidFill>
                  <a:schemeClr val="tx1">
                    <a:tint val="75000"/>
                  </a:schemeClr>
                </a:solidFill>
              </a:defRPr>
            </a:lvl8pPr>
            <a:lvl9pPr marL="3657536"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F3299A9-631F-4350-BECD-343D7B017890}"/>
              </a:ext>
            </a:extLst>
          </p:cNvPr>
          <p:cNvSpPr>
            <a:spLocks noGrp="1"/>
          </p:cNvSpPr>
          <p:nvPr>
            <p:ph type="dt" sz="half" idx="10"/>
          </p:nvPr>
        </p:nvSpPr>
        <p:spPr>
          <a:xfrm>
            <a:off x="838201" y="6356350"/>
            <a:ext cx="1000539"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3E373361-2FBF-4D49-B8D8-3CA1B68AF014}"/>
              </a:ext>
            </a:extLst>
          </p:cNvPr>
          <p:cNvSpPr>
            <a:spLocks noGrp="1"/>
          </p:cNvSpPr>
          <p:nvPr>
            <p:ph type="ftr" sz="quarter" idx="11"/>
          </p:nvPr>
        </p:nvSpPr>
        <p:spPr>
          <a:xfrm>
            <a:off x="2017643" y="6356350"/>
            <a:ext cx="6135758" cy="365125"/>
          </a:xfrm>
          <a:prstGeom prst="rect">
            <a:avLst/>
          </a:prstGeom>
        </p:spPr>
        <p:txBody>
          <a:bodyPr/>
          <a:lstStyle/>
          <a:p>
            <a:r>
              <a:rPr lang="en-US"/>
              <a:t>Checkpoint</a:t>
            </a:r>
            <a:endParaRPr lang="en-US" dirty="0"/>
          </a:p>
        </p:txBody>
      </p:sp>
      <p:sp>
        <p:nvSpPr>
          <p:cNvPr id="6" name="Slide Number Placeholder 5">
            <a:extLst>
              <a:ext uri="{FF2B5EF4-FFF2-40B4-BE49-F238E27FC236}">
                <a16:creationId xmlns:a16="http://schemas.microsoft.com/office/drawing/2014/main" id="{F12ED621-F5AA-4D54-9841-30B6AA207A94}"/>
              </a:ext>
            </a:extLst>
          </p:cNvPr>
          <p:cNvSpPr>
            <a:spLocks noGrp="1"/>
          </p:cNvSpPr>
          <p:nvPr>
            <p:ph type="sldNum" sz="quarter" idx="12"/>
          </p:nvPr>
        </p:nvSpPr>
        <p:spPr>
          <a:xfrm>
            <a:off x="8610600" y="6356350"/>
            <a:ext cx="2743200" cy="365125"/>
          </a:xfrm>
          <a:prstGeom prst="rect">
            <a:avLst/>
          </a:prstGeom>
        </p:spPr>
        <p:txBody>
          <a:bodyPr/>
          <a:lstStyle/>
          <a:p>
            <a:fld id="{3B3CBF68-38E2-48B1-A0C0-53C053A6473C}" type="slidenum">
              <a:rPr lang="en-US" smtClean="0"/>
              <a:t>‹#›</a:t>
            </a:fld>
            <a:endParaRPr lang="en-US" dirty="0"/>
          </a:p>
        </p:txBody>
      </p:sp>
    </p:spTree>
    <p:extLst>
      <p:ext uri="{BB962C8B-B14F-4D97-AF65-F5344CB8AC3E}">
        <p14:creationId xmlns:p14="http://schemas.microsoft.com/office/powerpoint/2010/main" val="13127539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E571D-FCB4-4569-9E72-4D979B0714F4}"/>
              </a:ext>
            </a:extLst>
          </p:cNvPr>
          <p:cNvSpPr>
            <a:spLocks noGrp="1"/>
          </p:cNvSpPr>
          <p:nvPr>
            <p:ph type="title"/>
          </p:nvPr>
        </p:nvSpPr>
        <p:spPr>
          <a:xfrm>
            <a:off x="839788" y="365126"/>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09DDE31C-2800-4AAC-ACC0-09FDD37693D9}"/>
              </a:ext>
            </a:extLst>
          </p:cNvPr>
          <p:cNvSpPr>
            <a:spLocks noGrp="1"/>
          </p:cNvSpPr>
          <p:nvPr>
            <p:ph type="body" idx="1"/>
          </p:nvPr>
        </p:nvSpPr>
        <p:spPr>
          <a:xfrm>
            <a:off x="839789" y="1681163"/>
            <a:ext cx="5157787" cy="823912"/>
          </a:xfrm>
        </p:spPr>
        <p:txBody>
          <a:bodyPr anchor="b"/>
          <a:lstStyle>
            <a:lvl1pPr marL="0" indent="0">
              <a:buNone/>
              <a:defRPr sz="2400" b="1">
                <a:solidFill>
                  <a:schemeClr val="accent3"/>
                </a:solidFill>
              </a:defRPr>
            </a:lvl1pPr>
            <a:lvl2pPr marL="457192" indent="0">
              <a:buNone/>
              <a:defRPr sz="2000" b="1"/>
            </a:lvl2pPr>
            <a:lvl3pPr marL="914384" indent="0">
              <a:buNone/>
              <a:defRPr sz="1800" b="1"/>
            </a:lvl3pPr>
            <a:lvl4pPr marL="1371576" indent="0">
              <a:buNone/>
              <a:defRPr sz="1600" b="1"/>
            </a:lvl4pPr>
            <a:lvl5pPr marL="1828768" indent="0">
              <a:buNone/>
              <a:defRPr sz="1600" b="1"/>
            </a:lvl5pPr>
            <a:lvl6pPr marL="2285960" indent="0">
              <a:buNone/>
              <a:defRPr sz="1600" b="1"/>
            </a:lvl6pPr>
            <a:lvl7pPr marL="2743152" indent="0">
              <a:buNone/>
              <a:defRPr sz="1600" b="1"/>
            </a:lvl7pPr>
            <a:lvl8pPr marL="3200344" indent="0">
              <a:buNone/>
              <a:defRPr sz="1600" b="1"/>
            </a:lvl8pPr>
            <a:lvl9pPr marL="3657536"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9B0A904D-0BCE-4638-8609-26ABAF2751CC}"/>
              </a:ext>
            </a:extLst>
          </p:cNvPr>
          <p:cNvSpPr>
            <a:spLocks noGrp="1"/>
          </p:cNvSpPr>
          <p:nvPr>
            <p:ph sz="half" idx="2"/>
          </p:nvPr>
        </p:nvSpPr>
        <p:spPr>
          <a:xfrm>
            <a:off x="839789" y="2505075"/>
            <a:ext cx="5157787" cy="3684588"/>
          </a:xfrm>
        </p:spPr>
        <p:txBody>
          <a:bodyPr/>
          <a:lstStyle>
            <a:lvl1pPr marL="347657" indent="-347657">
              <a:lnSpc>
                <a:spcPct val="108000"/>
              </a:lnSpc>
              <a:spcBef>
                <a:spcPts val="600"/>
              </a:spcBef>
              <a:defRPr>
                <a:solidFill>
                  <a:schemeClr val="bg2">
                    <a:lumMod val="25000"/>
                  </a:schemeClr>
                </a:solidFill>
              </a:defRPr>
            </a:lvl1pPr>
            <a:lvl2pPr>
              <a:lnSpc>
                <a:spcPct val="108000"/>
              </a:lnSpc>
              <a:spcBef>
                <a:spcPts val="600"/>
              </a:spcBef>
              <a:defRPr>
                <a:solidFill>
                  <a:schemeClr val="bg2">
                    <a:lumMod val="25000"/>
                  </a:schemeClr>
                </a:solidFill>
              </a:defRPr>
            </a:lvl2pPr>
            <a:lvl3pPr>
              <a:lnSpc>
                <a:spcPct val="108000"/>
              </a:lnSpc>
              <a:spcBef>
                <a:spcPts val="600"/>
              </a:spcBef>
              <a:defRPr>
                <a:solidFill>
                  <a:schemeClr val="bg2">
                    <a:lumMod val="25000"/>
                  </a:schemeClr>
                </a:solidFill>
              </a:defRPr>
            </a:lvl3pPr>
            <a:lvl4pPr>
              <a:lnSpc>
                <a:spcPct val="108000"/>
              </a:lnSpc>
              <a:spcBef>
                <a:spcPts val="600"/>
              </a:spcBef>
              <a:defRPr>
                <a:solidFill>
                  <a:schemeClr val="bg2">
                    <a:lumMod val="25000"/>
                  </a:schemeClr>
                </a:solidFill>
              </a:defRPr>
            </a:lvl4pPr>
            <a:lvl5pPr>
              <a:lnSpc>
                <a:spcPct val="108000"/>
              </a:lnSpc>
              <a:spcBef>
                <a:spcPts val="600"/>
              </a:spcBef>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F902A93D-CCCD-45AB-8FD6-C9E4B2AAA8E1}"/>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3"/>
                </a:solidFill>
              </a:defRPr>
            </a:lvl1pPr>
            <a:lvl2pPr marL="457192" indent="0">
              <a:buNone/>
              <a:defRPr sz="2000" b="1"/>
            </a:lvl2pPr>
            <a:lvl3pPr marL="914384" indent="0">
              <a:buNone/>
              <a:defRPr sz="1800" b="1"/>
            </a:lvl3pPr>
            <a:lvl4pPr marL="1371576" indent="0">
              <a:buNone/>
              <a:defRPr sz="1600" b="1"/>
            </a:lvl4pPr>
            <a:lvl5pPr marL="1828768" indent="0">
              <a:buNone/>
              <a:defRPr sz="1600" b="1"/>
            </a:lvl5pPr>
            <a:lvl6pPr marL="2285960" indent="0">
              <a:buNone/>
              <a:defRPr sz="1600" b="1"/>
            </a:lvl6pPr>
            <a:lvl7pPr marL="2743152" indent="0">
              <a:buNone/>
              <a:defRPr sz="1600" b="1"/>
            </a:lvl7pPr>
            <a:lvl8pPr marL="3200344" indent="0">
              <a:buNone/>
              <a:defRPr sz="1600" b="1"/>
            </a:lvl8pPr>
            <a:lvl9pPr marL="3657536"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9874697-541D-4341-97F3-20A46AF27123}"/>
              </a:ext>
            </a:extLst>
          </p:cNvPr>
          <p:cNvSpPr>
            <a:spLocks noGrp="1"/>
          </p:cNvSpPr>
          <p:nvPr>
            <p:ph sz="quarter" idx="4"/>
          </p:nvPr>
        </p:nvSpPr>
        <p:spPr>
          <a:xfrm>
            <a:off x="6172200" y="2505075"/>
            <a:ext cx="5183188" cy="3684588"/>
          </a:xfrm>
        </p:spPr>
        <p:txBody>
          <a:bodyPr/>
          <a:lstStyle>
            <a:lvl1pPr marL="347657" indent="-347657">
              <a:lnSpc>
                <a:spcPct val="108000"/>
              </a:lnSpc>
              <a:spcBef>
                <a:spcPts val="600"/>
              </a:spcBef>
              <a:defRPr>
                <a:solidFill>
                  <a:schemeClr val="bg2">
                    <a:lumMod val="25000"/>
                  </a:schemeClr>
                </a:solidFill>
              </a:defRPr>
            </a:lvl1pPr>
            <a:lvl2pPr>
              <a:lnSpc>
                <a:spcPct val="108000"/>
              </a:lnSpc>
              <a:spcBef>
                <a:spcPts val="600"/>
              </a:spcBef>
              <a:defRPr>
                <a:solidFill>
                  <a:schemeClr val="bg2">
                    <a:lumMod val="25000"/>
                  </a:schemeClr>
                </a:solidFill>
              </a:defRPr>
            </a:lvl2pPr>
            <a:lvl3pPr>
              <a:lnSpc>
                <a:spcPct val="108000"/>
              </a:lnSpc>
              <a:spcBef>
                <a:spcPts val="600"/>
              </a:spcBef>
              <a:defRPr>
                <a:solidFill>
                  <a:schemeClr val="bg2">
                    <a:lumMod val="25000"/>
                  </a:schemeClr>
                </a:solidFill>
              </a:defRPr>
            </a:lvl3pPr>
            <a:lvl4pPr>
              <a:lnSpc>
                <a:spcPct val="108000"/>
              </a:lnSpc>
              <a:spcBef>
                <a:spcPts val="600"/>
              </a:spcBef>
              <a:defRPr>
                <a:solidFill>
                  <a:schemeClr val="bg2">
                    <a:lumMod val="25000"/>
                  </a:schemeClr>
                </a:solidFill>
              </a:defRPr>
            </a:lvl4pPr>
            <a:lvl5pPr>
              <a:lnSpc>
                <a:spcPct val="108000"/>
              </a:lnSpc>
              <a:spcBef>
                <a:spcPts val="600"/>
              </a:spcBef>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8B2CEE8E-8F0C-C42E-E8BD-131459494E93}"/>
              </a:ext>
            </a:extLst>
          </p:cNvPr>
          <p:cNvSpPr/>
          <p:nvPr userDrawn="1"/>
        </p:nvSpPr>
        <p:spPr>
          <a:xfrm>
            <a:off x="0" y="6311901"/>
            <a:ext cx="12192000" cy="546100"/>
          </a:xfrm>
          <a:prstGeom prst="rect">
            <a:avLst/>
          </a:prstGeom>
          <a:solidFill>
            <a:srgbClr val="8CC7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Footer Placeholder 5">
            <a:extLst>
              <a:ext uri="{FF2B5EF4-FFF2-40B4-BE49-F238E27FC236}">
                <a16:creationId xmlns:a16="http://schemas.microsoft.com/office/drawing/2014/main" id="{54FD18CC-D490-07F0-1912-8BAEC65A8EF6}"/>
              </a:ext>
            </a:extLst>
          </p:cNvPr>
          <p:cNvSpPr>
            <a:spLocks noGrp="1"/>
          </p:cNvSpPr>
          <p:nvPr>
            <p:ph type="ftr" sz="quarter" idx="11"/>
          </p:nvPr>
        </p:nvSpPr>
        <p:spPr>
          <a:xfrm>
            <a:off x="2017643" y="6392927"/>
            <a:ext cx="8458201" cy="365125"/>
          </a:xfrm>
          <a:prstGeom prst="rect">
            <a:avLst/>
          </a:prstGeom>
        </p:spPr>
        <p:txBody>
          <a:bodyPr/>
          <a:lstStyle>
            <a:lvl1pPr algn="r">
              <a:defRPr b="1">
                <a:solidFill>
                  <a:schemeClr val="accent6">
                    <a:lumMod val="20000"/>
                    <a:lumOff val="80000"/>
                  </a:schemeClr>
                </a:solidFill>
              </a:defRPr>
            </a:lvl1pPr>
          </a:lstStyle>
          <a:p>
            <a:r>
              <a:rPr lang="en-US"/>
              <a:t>Checkpoint</a:t>
            </a:r>
            <a:endParaRPr lang="en-US" dirty="0"/>
          </a:p>
        </p:txBody>
      </p:sp>
      <p:sp>
        <p:nvSpPr>
          <p:cNvPr id="9" name="Rectangle 8">
            <a:extLst>
              <a:ext uri="{FF2B5EF4-FFF2-40B4-BE49-F238E27FC236}">
                <a16:creationId xmlns:a16="http://schemas.microsoft.com/office/drawing/2014/main" id="{C4F13001-37C3-C81D-F928-68EFDC16241B}"/>
              </a:ext>
            </a:extLst>
          </p:cNvPr>
          <p:cNvSpPr/>
          <p:nvPr userDrawn="1"/>
        </p:nvSpPr>
        <p:spPr>
          <a:xfrm>
            <a:off x="11082130" y="6311901"/>
            <a:ext cx="1109870" cy="546100"/>
          </a:xfrm>
          <a:prstGeom prst="rect">
            <a:avLst/>
          </a:prstGeom>
          <a:solidFill>
            <a:schemeClr val="accent5"/>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0" dirty="0">
              <a:solidFill>
                <a:schemeClr val="accent6"/>
              </a:solidFill>
            </a:endParaRPr>
          </a:p>
        </p:txBody>
      </p:sp>
      <p:sp>
        <p:nvSpPr>
          <p:cNvPr id="10" name="Slide Number Placeholder 6">
            <a:extLst>
              <a:ext uri="{FF2B5EF4-FFF2-40B4-BE49-F238E27FC236}">
                <a16:creationId xmlns:a16="http://schemas.microsoft.com/office/drawing/2014/main" id="{99B0C612-4A64-6E4D-A32E-C3A7CBAB1379}"/>
              </a:ext>
            </a:extLst>
          </p:cNvPr>
          <p:cNvSpPr>
            <a:spLocks noGrp="1"/>
          </p:cNvSpPr>
          <p:nvPr>
            <p:ph type="sldNum" sz="quarter" idx="12"/>
          </p:nvPr>
        </p:nvSpPr>
        <p:spPr>
          <a:xfrm>
            <a:off x="10585175" y="6396107"/>
            <a:ext cx="1033669" cy="365125"/>
          </a:xfrm>
          <a:prstGeom prst="rect">
            <a:avLst/>
          </a:prstGeom>
        </p:spPr>
        <p:txBody>
          <a:bodyPr/>
          <a:lstStyle>
            <a:lvl1pPr>
              <a:defRPr b="1">
                <a:solidFill>
                  <a:schemeClr val="accent3"/>
                </a:solidFill>
              </a:defRPr>
            </a:lvl1pPr>
          </a:lstStyle>
          <a:p>
            <a:pPr algn="r"/>
            <a:fld id="{3B3CBF68-38E2-48B1-A0C0-53C053A6473C}" type="slidenum">
              <a:rPr lang="en-US" smtClean="0"/>
              <a:pPr algn="r"/>
              <a:t>‹#›</a:t>
            </a:fld>
            <a:endParaRPr lang="en-US" dirty="0"/>
          </a:p>
        </p:txBody>
      </p:sp>
      <p:sp>
        <p:nvSpPr>
          <p:cNvPr id="11" name="TextBox 10">
            <a:extLst>
              <a:ext uri="{FF2B5EF4-FFF2-40B4-BE49-F238E27FC236}">
                <a16:creationId xmlns:a16="http://schemas.microsoft.com/office/drawing/2014/main" id="{2F2CC05D-34F1-AF20-D40D-53922B329887}"/>
              </a:ext>
            </a:extLst>
          </p:cNvPr>
          <p:cNvSpPr txBox="1"/>
          <p:nvPr userDrawn="1"/>
        </p:nvSpPr>
        <p:spPr>
          <a:xfrm>
            <a:off x="838202" y="6356350"/>
            <a:ext cx="2262808" cy="461665"/>
          </a:xfrm>
          <a:prstGeom prst="rect">
            <a:avLst/>
          </a:prstGeom>
          <a:noFill/>
        </p:spPr>
        <p:txBody>
          <a:bodyPr wrap="square" rtlCol="0">
            <a:spAutoFit/>
          </a:bodyPr>
          <a:lstStyle/>
          <a:p>
            <a:r>
              <a:rPr lang="en-US" sz="2400" b="1" dirty="0">
                <a:solidFill>
                  <a:schemeClr val="accent6">
                    <a:lumMod val="20000"/>
                    <a:lumOff val="80000"/>
                  </a:schemeClr>
                </a:solidFill>
              </a:rPr>
              <a:t>2024</a:t>
            </a:r>
          </a:p>
        </p:txBody>
      </p:sp>
      <p:sp>
        <p:nvSpPr>
          <p:cNvPr id="14" name="Rectangle 13">
            <a:extLst>
              <a:ext uri="{FF2B5EF4-FFF2-40B4-BE49-F238E27FC236}">
                <a16:creationId xmlns:a16="http://schemas.microsoft.com/office/drawing/2014/main" id="{4CDC5287-688B-8BDB-DE8C-5AB0F4463951}"/>
              </a:ext>
            </a:extLst>
          </p:cNvPr>
          <p:cNvSpPr/>
          <p:nvPr userDrawn="1"/>
        </p:nvSpPr>
        <p:spPr>
          <a:xfrm>
            <a:off x="10585174" y="6311901"/>
            <a:ext cx="496956"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lumMod val="20000"/>
                    <a:lumOff val="80000"/>
                  </a:schemeClr>
                </a:solidFill>
              </a:rPr>
              <a:t>7</a:t>
            </a:r>
          </a:p>
        </p:txBody>
      </p:sp>
    </p:spTree>
    <p:extLst>
      <p:ext uri="{BB962C8B-B14F-4D97-AF65-F5344CB8AC3E}">
        <p14:creationId xmlns:p14="http://schemas.microsoft.com/office/powerpoint/2010/main" val="16718193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DDD07-B2EA-44DE-A9AD-168D50A6D17D}"/>
              </a:ext>
            </a:extLst>
          </p:cNvPr>
          <p:cNvSpPr>
            <a:spLocks noGrp="1"/>
          </p:cNvSpPr>
          <p:nvPr>
            <p:ph type="title"/>
          </p:nvPr>
        </p:nvSpPr>
        <p:spPr>
          <a:xfrm>
            <a:off x="506896" y="255795"/>
            <a:ext cx="10230678" cy="1066110"/>
          </a:xfrm>
        </p:spPr>
        <p:txBody>
          <a:bodyPr/>
          <a:lstStyle>
            <a:lvl1pPr>
              <a:defRPr b="1">
                <a:latin typeface="+mn-lt"/>
              </a:defRPr>
            </a:lvl1pPr>
          </a:lstStyle>
          <a:p>
            <a:r>
              <a:rPr lang="en-US" dirty="0"/>
              <a:t>Click to edit Master title style</a:t>
            </a:r>
          </a:p>
        </p:txBody>
      </p:sp>
      <p:sp>
        <p:nvSpPr>
          <p:cNvPr id="4" name="Rectangle 3">
            <a:extLst>
              <a:ext uri="{FF2B5EF4-FFF2-40B4-BE49-F238E27FC236}">
                <a16:creationId xmlns:a16="http://schemas.microsoft.com/office/drawing/2014/main" id="{A286EC7B-710F-70EE-4F00-DD3CA1558D03}"/>
              </a:ext>
            </a:extLst>
          </p:cNvPr>
          <p:cNvSpPr/>
          <p:nvPr userDrawn="1"/>
        </p:nvSpPr>
        <p:spPr>
          <a:xfrm>
            <a:off x="0" y="6311901"/>
            <a:ext cx="12192000" cy="546100"/>
          </a:xfrm>
          <a:prstGeom prst="rect">
            <a:avLst/>
          </a:prstGeom>
          <a:solidFill>
            <a:srgbClr val="8CC7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Footer Placeholder 5">
            <a:extLst>
              <a:ext uri="{FF2B5EF4-FFF2-40B4-BE49-F238E27FC236}">
                <a16:creationId xmlns:a16="http://schemas.microsoft.com/office/drawing/2014/main" id="{BCF54D80-E3B5-9519-E023-92FA927F6D15}"/>
              </a:ext>
            </a:extLst>
          </p:cNvPr>
          <p:cNvSpPr>
            <a:spLocks noGrp="1"/>
          </p:cNvSpPr>
          <p:nvPr>
            <p:ph type="ftr" sz="quarter" idx="11"/>
          </p:nvPr>
        </p:nvSpPr>
        <p:spPr>
          <a:xfrm>
            <a:off x="2017643" y="6392927"/>
            <a:ext cx="8458201" cy="365125"/>
          </a:xfrm>
          <a:prstGeom prst="rect">
            <a:avLst/>
          </a:prstGeom>
        </p:spPr>
        <p:txBody>
          <a:bodyPr/>
          <a:lstStyle>
            <a:lvl1pPr algn="r">
              <a:defRPr b="1">
                <a:solidFill>
                  <a:schemeClr val="accent6">
                    <a:lumMod val="20000"/>
                    <a:lumOff val="80000"/>
                  </a:schemeClr>
                </a:solidFill>
              </a:defRPr>
            </a:lvl1pPr>
          </a:lstStyle>
          <a:p>
            <a:r>
              <a:rPr lang="en-US"/>
              <a:t>Checkpoint</a:t>
            </a:r>
            <a:endParaRPr lang="en-US" dirty="0"/>
          </a:p>
        </p:txBody>
      </p:sp>
      <p:sp>
        <p:nvSpPr>
          <p:cNvPr id="6" name="Rectangle 5">
            <a:extLst>
              <a:ext uri="{FF2B5EF4-FFF2-40B4-BE49-F238E27FC236}">
                <a16:creationId xmlns:a16="http://schemas.microsoft.com/office/drawing/2014/main" id="{AB02EE12-A8A0-7F71-B6F0-9F7815F0B268}"/>
              </a:ext>
            </a:extLst>
          </p:cNvPr>
          <p:cNvSpPr/>
          <p:nvPr userDrawn="1"/>
        </p:nvSpPr>
        <p:spPr>
          <a:xfrm>
            <a:off x="11082130" y="6311901"/>
            <a:ext cx="1109870" cy="546100"/>
          </a:xfrm>
          <a:prstGeom prst="rect">
            <a:avLst/>
          </a:prstGeom>
          <a:solidFill>
            <a:schemeClr val="accent5"/>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0" dirty="0">
              <a:solidFill>
                <a:schemeClr val="accent6"/>
              </a:solidFill>
            </a:endParaRPr>
          </a:p>
        </p:txBody>
      </p:sp>
      <p:sp>
        <p:nvSpPr>
          <p:cNvPr id="7" name="Slide Number Placeholder 6">
            <a:extLst>
              <a:ext uri="{FF2B5EF4-FFF2-40B4-BE49-F238E27FC236}">
                <a16:creationId xmlns:a16="http://schemas.microsoft.com/office/drawing/2014/main" id="{2FE2A806-BC36-D117-3DB8-547F31DE7416}"/>
              </a:ext>
            </a:extLst>
          </p:cNvPr>
          <p:cNvSpPr>
            <a:spLocks noGrp="1"/>
          </p:cNvSpPr>
          <p:nvPr>
            <p:ph type="sldNum" sz="quarter" idx="12"/>
          </p:nvPr>
        </p:nvSpPr>
        <p:spPr>
          <a:xfrm>
            <a:off x="10585175" y="6396107"/>
            <a:ext cx="1033669" cy="365125"/>
          </a:xfrm>
          <a:prstGeom prst="rect">
            <a:avLst/>
          </a:prstGeom>
        </p:spPr>
        <p:txBody>
          <a:bodyPr/>
          <a:lstStyle>
            <a:lvl1pPr>
              <a:defRPr b="1">
                <a:solidFill>
                  <a:schemeClr val="accent3"/>
                </a:solidFill>
              </a:defRPr>
            </a:lvl1pPr>
          </a:lstStyle>
          <a:p>
            <a:pPr algn="r"/>
            <a:fld id="{3B3CBF68-38E2-48B1-A0C0-53C053A6473C}" type="slidenum">
              <a:rPr lang="en-US" smtClean="0"/>
              <a:pPr algn="r"/>
              <a:t>‹#›</a:t>
            </a:fld>
            <a:endParaRPr lang="en-US" dirty="0"/>
          </a:p>
        </p:txBody>
      </p:sp>
      <p:sp>
        <p:nvSpPr>
          <p:cNvPr id="8" name="TextBox 7">
            <a:extLst>
              <a:ext uri="{FF2B5EF4-FFF2-40B4-BE49-F238E27FC236}">
                <a16:creationId xmlns:a16="http://schemas.microsoft.com/office/drawing/2014/main" id="{9F59EAC9-1606-5137-C2F2-B0E10B9F04F3}"/>
              </a:ext>
            </a:extLst>
          </p:cNvPr>
          <p:cNvSpPr txBox="1"/>
          <p:nvPr userDrawn="1"/>
        </p:nvSpPr>
        <p:spPr>
          <a:xfrm>
            <a:off x="838202" y="6356350"/>
            <a:ext cx="2262808" cy="461665"/>
          </a:xfrm>
          <a:prstGeom prst="rect">
            <a:avLst/>
          </a:prstGeom>
          <a:noFill/>
        </p:spPr>
        <p:txBody>
          <a:bodyPr wrap="square" rtlCol="0">
            <a:spAutoFit/>
          </a:bodyPr>
          <a:lstStyle/>
          <a:p>
            <a:r>
              <a:rPr lang="en-US" sz="2400" b="1" dirty="0">
                <a:solidFill>
                  <a:schemeClr val="accent6">
                    <a:lumMod val="20000"/>
                    <a:lumOff val="80000"/>
                  </a:schemeClr>
                </a:solidFill>
              </a:rPr>
              <a:t>2024</a:t>
            </a:r>
          </a:p>
        </p:txBody>
      </p:sp>
      <p:sp>
        <p:nvSpPr>
          <p:cNvPr id="13" name="Rectangle 12">
            <a:extLst>
              <a:ext uri="{FF2B5EF4-FFF2-40B4-BE49-F238E27FC236}">
                <a16:creationId xmlns:a16="http://schemas.microsoft.com/office/drawing/2014/main" id="{59B0DBC5-A895-670C-0F4D-84A76F30CD36}"/>
              </a:ext>
            </a:extLst>
          </p:cNvPr>
          <p:cNvSpPr/>
          <p:nvPr userDrawn="1"/>
        </p:nvSpPr>
        <p:spPr>
          <a:xfrm>
            <a:off x="10585174" y="6311901"/>
            <a:ext cx="496956"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lumMod val="20000"/>
                    <a:lumOff val="80000"/>
                  </a:schemeClr>
                </a:solidFill>
              </a:rPr>
              <a:t>2</a:t>
            </a:r>
          </a:p>
        </p:txBody>
      </p:sp>
    </p:spTree>
    <p:extLst>
      <p:ext uri="{BB962C8B-B14F-4D97-AF65-F5344CB8AC3E}">
        <p14:creationId xmlns:p14="http://schemas.microsoft.com/office/powerpoint/2010/main" val="273485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C0517D-60A2-2528-4CC6-D1143CF877E3}"/>
              </a:ext>
            </a:extLst>
          </p:cNvPr>
          <p:cNvSpPr/>
          <p:nvPr userDrawn="1"/>
        </p:nvSpPr>
        <p:spPr>
          <a:xfrm>
            <a:off x="0" y="6311901"/>
            <a:ext cx="12192000" cy="546100"/>
          </a:xfrm>
          <a:prstGeom prst="rect">
            <a:avLst/>
          </a:prstGeom>
          <a:solidFill>
            <a:srgbClr val="8CC7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Footer Placeholder 5">
            <a:extLst>
              <a:ext uri="{FF2B5EF4-FFF2-40B4-BE49-F238E27FC236}">
                <a16:creationId xmlns:a16="http://schemas.microsoft.com/office/drawing/2014/main" id="{60FA3823-3C22-D086-585E-4A176885142A}"/>
              </a:ext>
            </a:extLst>
          </p:cNvPr>
          <p:cNvSpPr>
            <a:spLocks noGrp="1"/>
          </p:cNvSpPr>
          <p:nvPr>
            <p:ph type="ftr" sz="quarter" idx="11"/>
          </p:nvPr>
        </p:nvSpPr>
        <p:spPr>
          <a:xfrm>
            <a:off x="2017643" y="6392927"/>
            <a:ext cx="8458201" cy="365125"/>
          </a:xfrm>
          <a:prstGeom prst="rect">
            <a:avLst/>
          </a:prstGeom>
        </p:spPr>
        <p:txBody>
          <a:bodyPr/>
          <a:lstStyle>
            <a:lvl1pPr algn="r">
              <a:defRPr b="1">
                <a:solidFill>
                  <a:schemeClr val="accent6">
                    <a:lumMod val="20000"/>
                    <a:lumOff val="80000"/>
                  </a:schemeClr>
                </a:solidFill>
              </a:defRPr>
            </a:lvl1pPr>
          </a:lstStyle>
          <a:p>
            <a:r>
              <a:rPr lang="en-US"/>
              <a:t>Checkpoint</a:t>
            </a:r>
            <a:endParaRPr lang="en-US" dirty="0"/>
          </a:p>
        </p:txBody>
      </p:sp>
      <p:sp>
        <p:nvSpPr>
          <p:cNvPr id="4" name="Rectangle 3">
            <a:extLst>
              <a:ext uri="{FF2B5EF4-FFF2-40B4-BE49-F238E27FC236}">
                <a16:creationId xmlns:a16="http://schemas.microsoft.com/office/drawing/2014/main" id="{D7CD687B-5780-00B5-6133-FABDC0BB4C3E}"/>
              </a:ext>
            </a:extLst>
          </p:cNvPr>
          <p:cNvSpPr/>
          <p:nvPr userDrawn="1"/>
        </p:nvSpPr>
        <p:spPr>
          <a:xfrm>
            <a:off x="11082130" y="6311901"/>
            <a:ext cx="1109870" cy="546100"/>
          </a:xfrm>
          <a:prstGeom prst="rect">
            <a:avLst/>
          </a:prstGeom>
          <a:solidFill>
            <a:schemeClr val="accent5"/>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0" dirty="0">
              <a:solidFill>
                <a:schemeClr val="accent6"/>
              </a:solidFill>
            </a:endParaRPr>
          </a:p>
        </p:txBody>
      </p:sp>
      <p:sp>
        <p:nvSpPr>
          <p:cNvPr id="9" name="Slide Number Placeholder 6">
            <a:extLst>
              <a:ext uri="{FF2B5EF4-FFF2-40B4-BE49-F238E27FC236}">
                <a16:creationId xmlns:a16="http://schemas.microsoft.com/office/drawing/2014/main" id="{A13F4000-A23B-F1E0-7442-57EF7A6C2C24}"/>
              </a:ext>
            </a:extLst>
          </p:cNvPr>
          <p:cNvSpPr>
            <a:spLocks noGrp="1"/>
          </p:cNvSpPr>
          <p:nvPr>
            <p:ph type="sldNum" sz="quarter" idx="12"/>
          </p:nvPr>
        </p:nvSpPr>
        <p:spPr>
          <a:xfrm>
            <a:off x="10591995" y="6392927"/>
            <a:ext cx="1033669" cy="365125"/>
          </a:xfrm>
          <a:prstGeom prst="rect">
            <a:avLst/>
          </a:prstGeom>
        </p:spPr>
        <p:txBody>
          <a:bodyPr/>
          <a:lstStyle>
            <a:lvl1pPr>
              <a:defRPr b="1">
                <a:solidFill>
                  <a:schemeClr val="accent3"/>
                </a:solidFill>
              </a:defRPr>
            </a:lvl1pPr>
          </a:lstStyle>
          <a:p>
            <a:pPr algn="r"/>
            <a:fld id="{3B3CBF68-38E2-48B1-A0C0-53C053A6473C}" type="slidenum">
              <a:rPr lang="en-US" smtClean="0"/>
              <a:pPr algn="r"/>
              <a:t>‹#›</a:t>
            </a:fld>
            <a:endParaRPr lang="en-US" dirty="0"/>
          </a:p>
        </p:txBody>
      </p:sp>
      <p:sp>
        <p:nvSpPr>
          <p:cNvPr id="12" name="TextBox 11">
            <a:extLst>
              <a:ext uri="{FF2B5EF4-FFF2-40B4-BE49-F238E27FC236}">
                <a16:creationId xmlns:a16="http://schemas.microsoft.com/office/drawing/2014/main" id="{0D4E2B89-5225-9355-F2F8-7C7FC7C22A4B}"/>
              </a:ext>
            </a:extLst>
          </p:cNvPr>
          <p:cNvSpPr txBox="1"/>
          <p:nvPr userDrawn="1"/>
        </p:nvSpPr>
        <p:spPr>
          <a:xfrm>
            <a:off x="838202" y="6356350"/>
            <a:ext cx="2262808" cy="461665"/>
          </a:xfrm>
          <a:prstGeom prst="rect">
            <a:avLst/>
          </a:prstGeom>
          <a:noFill/>
        </p:spPr>
        <p:txBody>
          <a:bodyPr wrap="square" rtlCol="0">
            <a:spAutoFit/>
          </a:bodyPr>
          <a:lstStyle/>
          <a:p>
            <a:r>
              <a:rPr lang="en-US" sz="2400" b="1" dirty="0">
                <a:solidFill>
                  <a:schemeClr val="accent6">
                    <a:lumMod val="20000"/>
                    <a:lumOff val="80000"/>
                  </a:schemeClr>
                </a:solidFill>
              </a:rPr>
              <a:t>2024</a:t>
            </a:r>
          </a:p>
        </p:txBody>
      </p:sp>
      <p:sp>
        <p:nvSpPr>
          <p:cNvPr id="13" name="Rectangle 12">
            <a:extLst>
              <a:ext uri="{FF2B5EF4-FFF2-40B4-BE49-F238E27FC236}">
                <a16:creationId xmlns:a16="http://schemas.microsoft.com/office/drawing/2014/main" id="{EAC3DAC3-B554-D211-3C61-A80BA25CAC08}"/>
              </a:ext>
            </a:extLst>
          </p:cNvPr>
          <p:cNvSpPr/>
          <p:nvPr userDrawn="1"/>
        </p:nvSpPr>
        <p:spPr>
          <a:xfrm>
            <a:off x="10585174" y="6311901"/>
            <a:ext cx="496956"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lumMod val="20000"/>
                    <a:lumOff val="80000"/>
                  </a:schemeClr>
                </a:solidFill>
              </a:rPr>
              <a:t>2</a:t>
            </a:r>
          </a:p>
        </p:txBody>
      </p:sp>
    </p:spTree>
    <p:extLst>
      <p:ext uri="{BB962C8B-B14F-4D97-AF65-F5344CB8AC3E}">
        <p14:creationId xmlns:p14="http://schemas.microsoft.com/office/powerpoint/2010/main" val="39547110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DF5484-D701-8E51-ABBE-19504227B65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55942" y="1207536"/>
            <a:ext cx="8836058" cy="5659608"/>
          </a:xfrm>
          <a:prstGeom prst="rect">
            <a:avLst/>
          </a:prstGeom>
        </p:spPr>
      </p:pic>
      <p:grpSp>
        <p:nvGrpSpPr>
          <p:cNvPr id="2" name="Group 1">
            <a:extLst>
              <a:ext uri="{FF2B5EF4-FFF2-40B4-BE49-F238E27FC236}">
                <a16:creationId xmlns:a16="http://schemas.microsoft.com/office/drawing/2014/main" id="{1DE8C4E8-27D0-CF15-FE35-CABAA87847CD}"/>
              </a:ext>
            </a:extLst>
          </p:cNvPr>
          <p:cNvGrpSpPr/>
          <p:nvPr userDrawn="1"/>
        </p:nvGrpSpPr>
        <p:grpSpPr>
          <a:xfrm>
            <a:off x="0" y="1507763"/>
            <a:ext cx="7472312" cy="226093"/>
            <a:chOff x="1422589" y="7052010"/>
            <a:chExt cx="5116443" cy="206209"/>
          </a:xfrm>
        </p:grpSpPr>
        <p:sp>
          <p:nvSpPr>
            <p:cNvPr id="5" name="Rectangle 4">
              <a:extLst>
                <a:ext uri="{FF2B5EF4-FFF2-40B4-BE49-F238E27FC236}">
                  <a16:creationId xmlns:a16="http://schemas.microsoft.com/office/drawing/2014/main" id="{6418F39B-BDC4-9332-4BE0-C1343483FE92}"/>
                </a:ext>
              </a:extLst>
            </p:cNvPr>
            <p:cNvSpPr/>
            <p:nvPr/>
          </p:nvSpPr>
          <p:spPr>
            <a:xfrm>
              <a:off x="1422589" y="7052012"/>
              <a:ext cx="1133061" cy="206205"/>
            </a:xfrm>
            <a:prstGeom prst="rect">
              <a:avLst/>
            </a:prstGeom>
            <a:solidFill>
              <a:srgbClr val="EB00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84C481BC-378D-0D00-E1FC-1219B5AD672A}"/>
                </a:ext>
              </a:extLst>
            </p:cNvPr>
            <p:cNvSpPr/>
            <p:nvPr/>
          </p:nvSpPr>
          <p:spPr>
            <a:xfrm>
              <a:off x="2556667" y="7052012"/>
              <a:ext cx="1325880" cy="206207"/>
            </a:xfrm>
            <a:prstGeom prst="rect">
              <a:avLst/>
            </a:prstGeom>
            <a:solidFill>
              <a:srgbClr val="F3BE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5720F153-FD0E-D1A3-B0B5-25C44E4B9E5F}"/>
                </a:ext>
              </a:extLst>
            </p:cNvPr>
            <p:cNvSpPr/>
            <p:nvPr/>
          </p:nvSpPr>
          <p:spPr>
            <a:xfrm>
              <a:off x="3881872" y="7052012"/>
              <a:ext cx="1325880" cy="206207"/>
            </a:xfrm>
            <a:prstGeom prst="rect">
              <a:avLst/>
            </a:prstGeom>
            <a:solidFill>
              <a:srgbClr val="80C2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C7563FDB-27F3-F810-53DE-2D38AFDCBB93}"/>
                </a:ext>
              </a:extLst>
            </p:cNvPr>
            <p:cNvSpPr/>
            <p:nvPr/>
          </p:nvSpPr>
          <p:spPr>
            <a:xfrm>
              <a:off x="5204008" y="7052010"/>
              <a:ext cx="1335024" cy="206207"/>
            </a:xfrm>
            <a:prstGeom prst="rect">
              <a:avLst/>
            </a:prstGeom>
            <a:solidFill>
              <a:srgbClr val="26A7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13" name="Group 12">
            <a:extLst>
              <a:ext uri="{FF2B5EF4-FFF2-40B4-BE49-F238E27FC236}">
                <a16:creationId xmlns:a16="http://schemas.microsoft.com/office/drawing/2014/main" id="{F7F529D3-CB75-8434-FE55-01243E74F668}"/>
              </a:ext>
            </a:extLst>
          </p:cNvPr>
          <p:cNvGrpSpPr/>
          <p:nvPr userDrawn="1"/>
        </p:nvGrpSpPr>
        <p:grpSpPr>
          <a:xfrm>
            <a:off x="7472312" y="1507772"/>
            <a:ext cx="4719688" cy="226091"/>
            <a:chOff x="1229770" y="7052012"/>
            <a:chExt cx="3231666" cy="206207"/>
          </a:xfrm>
        </p:grpSpPr>
        <p:sp>
          <p:nvSpPr>
            <p:cNvPr id="15" name="Rectangle 14">
              <a:extLst>
                <a:ext uri="{FF2B5EF4-FFF2-40B4-BE49-F238E27FC236}">
                  <a16:creationId xmlns:a16="http://schemas.microsoft.com/office/drawing/2014/main" id="{7E26D00C-722E-465F-076E-9CE81DBD36E0}"/>
                </a:ext>
              </a:extLst>
            </p:cNvPr>
            <p:cNvSpPr/>
            <p:nvPr/>
          </p:nvSpPr>
          <p:spPr>
            <a:xfrm>
              <a:off x="1229770" y="7052012"/>
              <a:ext cx="1325880" cy="206207"/>
            </a:xfrm>
            <a:prstGeom prst="rect">
              <a:avLst/>
            </a:prstGeom>
            <a:solidFill>
              <a:srgbClr val="EB00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a:extLst>
                <a:ext uri="{FF2B5EF4-FFF2-40B4-BE49-F238E27FC236}">
                  <a16:creationId xmlns:a16="http://schemas.microsoft.com/office/drawing/2014/main" id="{2FDAB8AA-119F-289B-5AF3-5A6726D264CF}"/>
                </a:ext>
              </a:extLst>
            </p:cNvPr>
            <p:cNvSpPr/>
            <p:nvPr/>
          </p:nvSpPr>
          <p:spPr>
            <a:xfrm>
              <a:off x="2556667" y="7052012"/>
              <a:ext cx="1325880" cy="206207"/>
            </a:xfrm>
            <a:prstGeom prst="rect">
              <a:avLst/>
            </a:prstGeom>
            <a:solidFill>
              <a:srgbClr val="F3BE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a:extLst>
                <a:ext uri="{FF2B5EF4-FFF2-40B4-BE49-F238E27FC236}">
                  <a16:creationId xmlns:a16="http://schemas.microsoft.com/office/drawing/2014/main" id="{10218651-AB61-AAF3-3572-4A7A1F74D067}"/>
                </a:ext>
              </a:extLst>
            </p:cNvPr>
            <p:cNvSpPr/>
            <p:nvPr/>
          </p:nvSpPr>
          <p:spPr>
            <a:xfrm>
              <a:off x="3881872" y="7052013"/>
              <a:ext cx="579564" cy="206199"/>
            </a:xfrm>
            <a:prstGeom prst="rect">
              <a:avLst/>
            </a:prstGeom>
            <a:solidFill>
              <a:srgbClr val="80C2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0" name="Rectangle 9">
            <a:extLst>
              <a:ext uri="{FF2B5EF4-FFF2-40B4-BE49-F238E27FC236}">
                <a16:creationId xmlns:a16="http://schemas.microsoft.com/office/drawing/2014/main" id="{BE419B96-2C50-F704-B07C-7886F1B2C11D}"/>
              </a:ext>
            </a:extLst>
          </p:cNvPr>
          <p:cNvSpPr/>
          <p:nvPr userDrawn="1"/>
        </p:nvSpPr>
        <p:spPr>
          <a:xfrm>
            <a:off x="0" y="1"/>
            <a:ext cx="12192000" cy="1582367"/>
          </a:xfrm>
          <a:prstGeom prst="rect">
            <a:avLst/>
          </a:prstGeom>
          <a:solidFill>
            <a:srgbClr val="CDE6F2"/>
          </a:solidFill>
          <a:ln>
            <a:solidFill>
              <a:srgbClr val="CDE6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b="1" dirty="0"/>
          </a:p>
        </p:txBody>
      </p:sp>
      <p:sp>
        <p:nvSpPr>
          <p:cNvPr id="14" name="Title 1">
            <a:extLst>
              <a:ext uri="{FF2B5EF4-FFF2-40B4-BE49-F238E27FC236}">
                <a16:creationId xmlns:a16="http://schemas.microsoft.com/office/drawing/2014/main" id="{FF75D423-E0B5-49C0-A51C-F4AAB8B24880}"/>
              </a:ext>
            </a:extLst>
          </p:cNvPr>
          <p:cNvSpPr>
            <a:spLocks noGrp="1"/>
          </p:cNvSpPr>
          <p:nvPr>
            <p:ph type="ctrTitle" hasCustomPrompt="1"/>
          </p:nvPr>
        </p:nvSpPr>
        <p:spPr>
          <a:xfrm>
            <a:off x="368809" y="433494"/>
            <a:ext cx="3061905" cy="901192"/>
          </a:xfrm>
        </p:spPr>
        <p:txBody>
          <a:bodyPr anchor="b">
            <a:noAutofit/>
          </a:bodyPr>
          <a:lstStyle>
            <a:lvl1pPr algn="r">
              <a:defRPr sz="4800">
                <a:solidFill>
                  <a:schemeClr val="accent3"/>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dirty="0"/>
              <a:t>MODULE x</a:t>
            </a:r>
          </a:p>
        </p:txBody>
      </p:sp>
      <p:grpSp>
        <p:nvGrpSpPr>
          <p:cNvPr id="4" name="Group 3">
            <a:extLst>
              <a:ext uri="{FF2B5EF4-FFF2-40B4-BE49-F238E27FC236}">
                <a16:creationId xmlns:a16="http://schemas.microsoft.com/office/drawing/2014/main" id="{98223A0A-A2F4-9A9E-57F2-B906DE92C909}"/>
              </a:ext>
            </a:extLst>
          </p:cNvPr>
          <p:cNvGrpSpPr/>
          <p:nvPr userDrawn="1"/>
        </p:nvGrpSpPr>
        <p:grpSpPr>
          <a:xfrm>
            <a:off x="835152" y="5275633"/>
            <a:ext cx="4546562" cy="1184695"/>
            <a:chOff x="4112263" y="2512852"/>
            <a:chExt cx="7895803" cy="2057404"/>
          </a:xfrm>
        </p:grpSpPr>
        <p:pic>
          <p:nvPicPr>
            <p:cNvPr id="27" name="Picture 26">
              <a:extLst>
                <a:ext uri="{FF2B5EF4-FFF2-40B4-BE49-F238E27FC236}">
                  <a16:creationId xmlns:a16="http://schemas.microsoft.com/office/drawing/2014/main" id="{2C9743D5-37A0-4E79-9639-47411888DE3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91454" y="2512852"/>
              <a:ext cx="1816612" cy="2057404"/>
            </a:xfrm>
            <a:prstGeom prst="rect">
              <a:avLst/>
            </a:prstGeom>
          </p:spPr>
        </p:pic>
        <p:pic>
          <p:nvPicPr>
            <p:cNvPr id="30" name="Picture 29">
              <a:extLst>
                <a:ext uri="{FF2B5EF4-FFF2-40B4-BE49-F238E27FC236}">
                  <a16:creationId xmlns:a16="http://schemas.microsoft.com/office/drawing/2014/main" id="{4E161DD6-8D99-49FC-8D11-FDE500CD344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166073" y="2512852"/>
              <a:ext cx="1816612" cy="2057404"/>
            </a:xfrm>
            <a:prstGeom prst="rect">
              <a:avLst/>
            </a:prstGeom>
          </p:spPr>
        </p:pic>
        <p:pic>
          <p:nvPicPr>
            <p:cNvPr id="31" name="Picture 30">
              <a:extLst>
                <a:ext uri="{FF2B5EF4-FFF2-40B4-BE49-F238E27FC236}">
                  <a16:creationId xmlns:a16="http://schemas.microsoft.com/office/drawing/2014/main" id="{CB839935-DD5E-4753-862C-BF4B0060425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140692" y="2512852"/>
              <a:ext cx="1816612" cy="2057404"/>
            </a:xfrm>
            <a:prstGeom prst="rect">
              <a:avLst/>
            </a:prstGeom>
          </p:spPr>
        </p:pic>
        <p:pic>
          <p:nvPicPr>
            <p:cNvPr id="32" name="Picture 31">
              <a:extLst>
                <a:ext uri="{FF2B5EF4-FFF2-40B4-BE49-F238E27FC236}">
                  <a16:creationId xmlns:a16="http://schemas.microsoft.com/office/drawing/2014/main" id="{B545A4EE-491C-48A2-8BAD-8F5E95D5B18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112263" y="2512852"/>
              <a:ext cx="1819660" cy="2057404"/>
            </a:xfrm>
            <a:prstGeom prst="rect">
              <a:avLst/>
            </a:prstGeom>
          </p:spPr>
        </p:pic>
      </p:grpSp>
      <p:sp>
        <p:nvSpPr>
          <p:cNvPr id="6" name="Text Placeholder 5">
            <a:extLst>
              <a:ext uri="{FF2B5EF4-FFF2-40B4-BE49-F238E27FC236}">
                <a16:creationId xmlns:a16="http://schemas.microsoft.com/office/drawing/2014/main" id="{9DE6355B-3EB4-3B44-2967-2C0518FBF59D}"/>
              </a:ext>
            </a:extLst>
          </p:cNvPr>
          <p:cNvSpPr>
            <a:spLocks noGrp="1"/>
          </p:cNvSpPr>
          <p:nvPr>
            <p:ph type="body" sz="quarter" idx="10"/>
          </p:nvPr>
        </p:nvSpPr>
        <p:spPr>
          <a:xfrm>
            <a:off x="3885048" y="646409"/>
            <a:ext cx="7846704" cy="530225"/>
          </a:xfrm>
        </p:spPr>
        <p:txBody>
          <a:bodyPr/>
          <a:lstStyle>
            <a:lvl1pPr marL="0" indent="0">
              <a:buNone/>
              <a:defRPr sz="4000" b="1">
                <a:solidFill>
                  <a:schemeClr val="accent1"/>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pPr lvl="0"/>
            <a:r>
              <a:rPr lang="en-US" dirty="0"/>
              <a:t>Click to edit Master text styles</a:t>
            </a:r>
          </a:p>
        </p:txBody>
      </p:sp>
      <p:sp>
        <p:nvSpPr>
          <p:cNvPr id="9" name="TextBox 8">
            <a:extLst>
              <a:ext uri="{FF2B5EF4-FFF2-40B4-BE49-F238E27FC236}">
                <a16:creationId xmlns:a16="http://schemas.microsoft.com/office/drawing/2014/main" id="{58DDF45D-FC4A-E5FA-3827-6D7FB81A9091}"/>
              </a:ext>
            </a:extLst>
          </p:cNvPr>
          <p:cNvSpPr txBox="1"/>
          <p:nvPr userDrawn="1"/>
        </p:nvSpPr>
        <p:spPr>
          <a:xfrm>
            <a:off x="810097" y="4690858"/>
            <a:ext cx="1097905" cy="584775"/>
          </a:xfrm>
          <a:prstGeom prst="rect">
            <a:avLst/>
          </a:prstGeom>
          <a:noFill/>
        </p:spPr>
        <p:txBody>
          <a:bodyPr wrap="square" rtlCol="0">
            <a:spAutoFit/>
          </a:bodyPr>
          <a:lstStyle/>
          <a:p>
            <a:r>
              <a:rPr lang="en-US" sz="3200" dirty="0">
                <a:solidFill>
                  <a:schemeClr val="accent3"/>
                </a:solidFill>
                <a:latin typeface="+mj-lt"/>
              </a:rPr>
              <a:t>2024</a:t>
            </a:r>
          </a:p>
        </p:txBody>
      </p:sp>
      <p:sp>
        <p:nvSpPr>
          <p:cNvPr id="11" name="Rectangle 10">
            <a:extLst>
              <a:ext uri="{FF2B5EF4-FFF2-40B4-BE49-F238E27FC236}">
                <a16:creationId xmlns:a16="http://schemas.microsoft.com/office/drawing/2014/main" id="{C953C4B0-43F3-74ED-8C7C-88E0C3D92160}"/>
              </a:ext>
            </a:extLst>
          </p:cNvPr>
          <p:cNvSpPr/>
          <p:nvPr userDrawn="1"/>
        </p:nvSpPr>
        <p:spPr>
          <a:xfrm>
            <a:off x="3593593" y="868681"/>
            <a:ext cx="173736" cy="173736"/>
          </a:xfrm>
          <a:prstGeom prst="rect">
            <a:avLst/>
          </a:prstGeom>
          <a:solidFill>
            <a:srgbClr val="00843D"/>
          </a:solidFill>
          <a:ln>
            <a:solidFill>
              <a:srgbClr val="0084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ustDataLst>
      <p:tags r:id="rId1"/>
    </p:custDataLst>
    <p:extLst>
      <p:ext uri="{BB962C8B-B14F-4D97-AF65-F5344CB8AC3E}">
        <p14:creationId xmlns:p14="http://schemas.microsoft.com/office/powerpoint/2010/main" val="852036124"/>
      </p:ext>
    </p:extLst>
  </p:cSld>
  <p:clrMapOvr>
    <a:masterClrMapping/>
  </p:clrMapOvr>
  <p:extLst>
    <p:ext uri="{DCECCB84-F9BA-43D5-87BE-67443E8EF086}">
      <p15:sldGuideLst xmlns:p15="http://schemas.microsoft.com/office/powerpoint/2012/main">
        <p15:guide id="1" orient="horz" pos="720">
          <p15:clr>
            <a:srgbClr val="FBAE40"/>
          </p15:clr>
        </p15:guide>
        <p15:guide id="2" pos="528">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C9ED9-8C29-4842-AA8B-644382E95129}"/>
              </a:ext>
            </a:extLst>
          </p:cNvPr>
          <p:cNvSpPr>
            <a:spLocks noGrp="1"/>
          </p:cNvSpPr>
          <p:nvPr>
            <p:ph type="title"/>
          </p:nvPr>
        </p:nvSpPr>
        <p:spPr>
          <a:xfrm>
            <a:off x="838200" y="365126"/>
            <a:ext cx="10515600" cy="936901"/>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4D31361-3D0B-4408-B476-84F5C5F07E52}"/>
              </a:ext>
            </a:extLst>
          </p:cNvPr>
          <p:cNvSpPr>
            <a:spLocks noGrp="1"/>
          </p:cNvSpPr>
          <p:nvPr>
            <p:ph idx="1"/>
          </p:nvPr>
        </p:nvSpPr>
        <p:spPr>
          <a:xfrm>
            <a:off x="838200" y="1461053"/>
            <a:ext cx="10515600" cy="4715911"/>
          </a:xfrm>
        </p:spPr>
        <p:txBody>
          <a:bodyPr>
            <a:noAutofit/>
          </a:bodyPr>
          <a:lstStyle>
            <a:lvl1pPr marL="347657" indent="-347657">
              <a:lnSpc>
                <a:spcPct val="108000"/>
              </a:lnSpc>
              <a:spcBef>
                <a:spcPts val="600"/>
              </a:spcBef>
              <a:buSzPct val="90000"/>
              <a:buFont typeface="Wingdings" panose="05000000000000000000" pitchFamily="2" charset="2"/>
              <a:buChar char=""/>
              <a:defRPr/>
            </a:lvl1pPr>
            <a:lvl2pPr>
              <a:lnSpc>
                <a:spcPct val="108000"/>
              </a:lnSpc>
              <a:spcBef>
                <a:spcPts val="600"/>
              </a:spcBef>
              <a:buSzPct val="110000"/>
              <a:defRPr/>
            </a:lvl2pPr>
            <a:lvl3pPr>
              <a:lnSpc>
                <a:spcPct val="108000"/>
              </a:lnSpc>
              <a:spcBef>
                <a:spcPts val="600"/>
              </a:spcBef>
              <a:buSzPct val="120000"/>
              <a:defRPr/>
            </a:lvl3pPr>
            <a:lvl4pPr>
              <a:lnSpc>
                <a:spcPct val="108000"/>
              </a:lnSpc>
              <a:spcBef>
                <a:spcPts val="600"/>
              </a:spcBef>
              <a:defRPr/>
            </a:lvl4pPr>
            <a:lvl5pPr>
              <a:lnSpc>
                <a:spcPct val="108000"/>
              </a:lnSpc>
              <a:spcBef>
                <a:spcPts val="6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AC95529A-3F5B-409B-8C42-0EB968C9F20F}"/>
              </a:ext>
            </a:extLst>
          </p:cNvPr>
          <p:cNvSpPr/>
          <p:nvPr userDrawn="1"/>
        </p:nvSpPr>
        <p:spPr>
          <a:xfrm>
            <a:off x="0" y="6311901"/>
            <a:ext cx="12192000" cy="546100"/>
          </a:xfrm>
          <a:prstGeom prst="rect">
            <a:avLst/>
          </a:prstGeom>
          <a:solidFill>
            <a:srgbClr val="8CC7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Footer Placeholder 5">
            <a:extLst>
              <a:ext uri="{FF2B5EF4-FFF2-40B4-BE49-F238E27FC236}">
                <a16:creationId xmlns:a16="http://schemas.microsoft.com/office/drawing/2014/main" id="{570195EF-E1B3-47C4-A907-8F4A295B7884}"/>
              </a:ext>
            </a:extLst>
          </p:cNvPr>
          <p:cNvSpPr>
            <a:spLocks noGrp="1"/>
          </p:cNvSpPr>
          <p:nvPr>
            <p:ph type="ftr" sz="quarter" idx="11"/>
          </p:nvPr>
        </p:nvSpPr>
        <p:spPr>
          <a:xfrm>
            <a:off x="2017643" y="6392927"/>
            <a:ext cx="8458201" cy="365125"/>
          </a:xfrm>
          <a:prstGeom prst="rect">
            <a:avLst/>
          </a:prstGeom>
        </p:spPr>
        <p:txBody>
          <a:bodyPr/>
          <a:lstStyle>
            <a:lvl1pPr algn="r">
              <a:defRPr b="1">
                <a:solidFill>
                  <a:schemeClr val="accent6">
                    <a:lumMod val="20000"/>
                    <a:lumOff val="80000"/>
                  </a:schemeClr>
                </a:solidFill>
              </a:defRPr>
            </a:lvl1pPr>
          </a:lstStyle>
          <a:p>
            <a:r>
              <a:rPr lang="en-US"/>
              <a:t>Checkpoint</a:t>
            </a:r>
            <a:endParaRPr lang="en-US" dirty="0"/>
          </a:p>
        </p:txBody>
      </p:sp>
      <p:sp>
        <p:nvSpPr>
          <p:cNvPr id="13" name="Rectangle 12">
            <a:extLst>
              <a:ext uri="{FF2B5EF4-FFF2-40B4-BE49-F238E27FC236}">
                <a16:creationId xmlns:a16="http://schemas.microsoft.com/office/drawing/2014/main" id="{D9A05FAC-AA3F-4E52-A429-5B66AD088D84}"/>
              </a:ext>
            </a:extLst>
          </p:cNvPr>
          <p:cNvSpPr/>
          <p:nvPr userDrawn="1"/>
        </p:nvSpPr>
        <p:spPr>
          <a:xfrm>
            <a:off x="11082130" y="6311901"/>
            <a:ext cx="1109870" cy="546100"/>
          </a:xfrm>
          <a:prstGeom prst="rect">
            <a:avLst/>
          </a:prstGeom>
          <a:solidFill>
            <a:schemeClr val="accent5"/>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0" dirty="0">
              <a:solidFill>
                <a:schemeClr val="accent6"/>
              </a:solidFill>
            </a:endParaRPr>
          </a:p>
        </p:txBody>
      </p:sp>
      <p:sp>
        <p:nvSpPr>
          <p:cNvPr id="10" name="Slide Number Placeholder 6">
            <a:extLst>
              <a:ext uri="{FF2B5EF4-FFF2-40B4-BE49-F238E27FC236}">
                <a16:creationId xmlns:a16="http://schemas.microsoft.com/office/drawing/2014/main" id="{290C4A28-98B5-40C3-8244-35D87818464F}"/>
              </a:ext>
            </a:extLst>
          </p:cNvPr>
          <p:cNvSpPr>
            <a:spLocks noGrp="1"/>
          </p:cNvSpPr>
          <p:nvPr>
            <p:ph type="sldNum" sz="quarter" idx="12"/>
          </p:nvPr>
        </p:nvSpPr>
        <p:spPr>
          <a:xfrm>
            <a:off x="10585175" y="6396107"/>
            <a:ext cx="1033669" cy="365125"/>
          </a:xfrm>
          <a:prstGeom prst="rect">
            <a:avLst/>
          </a:prstGeom>
        </p:spPr>
        <p:txBody>
          <a:bodyPr/>
          <a:lstStyle>
            <a:lvl1pPr>
              <a:defRPr b="1">
                <a:solidFill>
                  <a:schemeClr val="accent3"/>
                </a:solidFill>
              </a:defRPr>
            </a:lvl1pPr>
          </a:lstStyle>
          <a:p>
            <a:pPr algn="r"/>
            <a:fld id="{3B3CBF68-38E2-48B1-A0C0-53C053A6473C}" type="slidenum">
              <a:rPr lang="en-US" smtClean="0"/>
              <a:pPr algn="r"/>
              <a:t>‹#›</a:t>
            </a:fld>
            <a:endParaRPr lang="en-US" dirty="0"/>
          </a:p>
        </p:txBody>
      </p:sp>
      <p:sp>
        <p:nvSpPr>
          <p:cNvPr id="11" name="TextBox 10">
            <a:extLst>
              <a:ext uri="{FF2B5EF4-FFF2-40B4-BE49-F238E27FC236}">
                <a16:creationId xmlns:a16="http://schemas.microsoft.com/office/drawing/2014/main" id="{7DF9AFA9-13CD-4AC8-8816-BE9BC0190A49}"/>
              </a:ext>
            </a:extLst>
          </p:cNvPr>
          <p:cNvSpPr txBox="1"/>
          <p:nvPr userDrawn="1"/>
        </p:nvSpPr>
        <p:spPr>
          <a:xfrm>
            <a:off x="838202" y="6356350"/>
            <a:ext cx="2262808" cy="461665"/>
          </a:xfrm>
          <a:prstGeom prst="rect">
            <a:avLst/>
          </a:prstGeom>
          <a:noFill/>
        </p:spPr>
        <p:txBody>
          <a:bodyPr wrap="square" rtlCol="0">
            <a:spAutoFit/>
          </a:bodyPr>
          <a:lstStyle/>
          <a:p>
            <a:r>
              <a:rPr lang="en-US" sz="2400" b="1" dirty="0">
                <a:solidFill>
                  <a:schemeClr val="accent6">
                    <a:lumMod val="20000"/>
                    <a:lumOff val="80000"/>
                  </a:schemeClr>
                </a:solidFill>
              </a:rPr>
              <a:t>2024</a:t>
            </a:r>
          </a:p>
        </p:txBody>
      </p:sp>
      <p:sp>
        <p:nvSpPr>
          <p:cNvPr id="12" name="Rectangle 11">
            <a:extLst>
              <a:ext uri="{FF2B5EF4-FFF2-40B4-BE49-F238E27FC236}">
                <a16:creationId xmlns:a16="http://schemas.microsoft.com/office/drawing/2014/main" id="{47426186-68EA-4A77-A0A7-E6473E7C46ED}"/>
              </a:ext>
            </a:extLst>
          </p:cNvPr>
          <p:cNvSpPr/>
          <p:nvPr userDrawn="1"/>
        </p:nvSpPr>
        <p:spPr>
          <a:xfrm>
            <a:off x="10585174" y="6311901"/>
            <a:ext cx="496956"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lumMod val="20000"/>
                    <a:lumOff val="80000"/>
                  </a:schemeClr>
                </a:solidFill>
              </a:rPr>
              <a:t>8</a:t>
            </a:r>
          </a:p>
        </p:txBody>
      </p:sp>
    </p:spTree>
    <p:custDataLst>
      <p:tags r:id="rId1"/>
    </p:custDataLst>
    <p:extLst>
      <p:ext uri="{BB962C8B-B14F-4D97-AF65-F5344CB8AC3E}">
        <p14:creationId xmlns:p14="http://schemas.microsoft.com/office/powerpoint/2010/main" val="1181340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Goals and Progres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23040F3-D833-8863-B0B0-43BC9EB1FB77}"/>
              </a:ext>
            </a:extLst>
          </p:cNvPr>
          <p:cNvSpPr/>
          <p:nvPr userDrawn="1"/>
        </p:nvSpPr>
        <p:spPr>
          <a:xfrm>
            <a:off x="1899139" y="0"/>
            <a:ext cx="10292862" cy="1526302"/>
          </a:xfrm>
          <a:prstGeom prst="rect">
            <a:avLst/>
          </a:prstGeom>
          <a:solidFill>
            <a:srgbClr val="CDE6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635C9ED9-8C29-4842-AA8B-644382E95129}"/>
              </a:ext>
            </a:extLst>
          </p:cNvPr>
          <p:cNvSpPr>
            <a:spLocks noGrp="1"/>
          </p:cNvSpPr>
          <p:nvPr>
            <p:ph type="title"/>
          </p:nvPr>
        </p:nvSpPr>
        <p:spPr>
          <a:xfrm>
            <a:off x="2017642" y="589402"/>
            <a:ext cx="9336158" cy="936901"/>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4D31361-3D0B-4408-B476-84F5C5F07E52}"/>
              </a:ext>
            </a:extLst>
          </p:cNvPr>
          <p:cNvSpPr>
            <a:spLocks noGrp="1"/>
          </p:cNvSpPr>
          <p:nvPr>
            <p:ph idx="1"/>
          </p:nvPr>
        </p:nvSpPr>
        <p:spPr>
          <a:xfrm>
            <a:off x="2017641" y="1754337"/>
            <a:ext cx="8567535" cy="4422167"/>
          </a:xfrm>
        </p:spPr>
        <p:txBody>
          <a:bodyPr>
            <a:noAutofit/>
          </a:bodyPr>
          <a:lstStyle>
            <a:lvl1pPr marL="347657" indent="-347657">
              <a:lnSpc>
                <a:spcPct val="108000"/>
              </a:lnSpc>
              <a:spcBef>
                <a:spcPts val="600"/>
              </a:spcBef>
              <a:spcAft>
                <a:spcPts val="600"/>
              </a:spcAft>
              <a:buSzPct val="90000"/>
              <a:buFont typeface="Wingdings" panose="05000000000000000000" pitchFamily="2" charset="2"/>
              <a:buChar char=""/>
              <a:defRPr/>
            </a:lvl1pPr>
            <a:lvl2pPr>
              <a:lnSpc>
                <a:spcPct val="108000"/>
              </a:lnSpc>
              <a:spcBef>
                <a:spcPts val="600"/>
              </a:spcBef>
              <a:buSzPct val="110000"/>
              <a:defRPr/>
            </a:lvl2pPr>
            <a:lvl3pPr>
              <a:lnSpc>
                <a:spcPct val="108000"/>
              </a:lnSpc>
              <a:spcBef>
                <a:spcPts val="600"/>
              </a:spcBef>
              <a:buSzPct val="120000"/>
              <a:defRPr/>
            </a:lvl3pPr>
            <a:lvl4pPr>
              <a:lnSpc>
                <a:spcPct val="108000"/>
              </a:lnSpc>
              <a:spcBef>
                <a:spcPts val="600"/>
              </a:spcBef>
              <a:defRPr/>
            </a:lvl4pPr>
            <a:lvl5pPr>
              <a:lnSpc>
                <a:spcPct val="108000"/>
              </a:lnSpc>
              <a:spcBef>
                <a:spcPts val="6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AC95529A-3F5B-409B-8C42-0EB968C9F20F}"/>
              </a:ext>
            </a:extLst>
          </p:cNvPr>
          <p:cNvSpPr/>
          <p:nvPr userDrawn="1"/>
        </p:nvSpPr>
        <p:spPr>
          <a:xfrm>
            <a:off x="0" y="6311901"/>
            <a:ext cx="12192000" cy="546100"/>
          </a:xfrm>
          <a:prstGeom prst="rect">
            <a:avLst/>
          </a:prstGeom>
          <a:solidFill>
            <a:srgbClr val="8CC7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Footer Placeholder 5">
            <a:extLst>
              <a:ext uri="{FF2B5EF4-FFF2-40B4-BE49-F238E27FC236}">
                <a16:creationId xmlns:a16="http://schemas.microsoft.com/office/drawing/2014/main" id="{570195EF-E1B3-47C4-A907-8F4A295B7884}"/>
              </a:ext>
            </a:extLst>
          </p:cNvPr>
          <p:cNvSpPr>
            <a:spLocks noGrp="1"/>
          </p:cNvSpPr>
          <p:nvPr>
            <p:ph type="ftr" sz="quarter" idx="11"/>
          </p:nvPr>
        </p:nvSpPr>
        <p:spPr>
          <a:xfrm>
            <a:off x="2017643" y="6392927"/>
            <a:ext cx="8458201" cy="365125"/>
          </a:xfrm>
          <a:prstGeom prst="rect">
            <a:avLst/>
          </a:prstGeom>
        </p:spPr>
        <p:txBody>
          <a:bodyPr/>
          <a:lstStyle>
            <a:lvl1pPr algn="r">
              <a:defRPr b="1">
                <a:solidFill>
                  <a:schemeClr val="accent6">
                    <a:lumMod val="20000"/>
                    <a:lumOff val="80000"/>
                  </a:schemeClr>
                </a:solidFill>
              </a:defRPr>
            </a:lvl1pPr>
          </a:lstStyle>
          <a:p>
            <a:r>
              <a:rPr lang="en-US"/>
              <a:t>Checkpoint</a:t>
            </a:r>
            <a:endParaRPr lang="en-US" dirty="0"/>
          </a:p>
        </p:txBody>
      </p:sp>
      <p:sp>
        <p:nvSpPr>
          <p:cNvPr id="13" name="Rectangle 12">
            <a:extLst>
              <a:ext uri="{FF2B5EF4-FFF2-40B4-BE49-F238E27FC236}">
                <a16:creationId xmlns:a16="http://schemas.microsoft.com/office/drawing/2014/main" id="{D9A05FAC-AA3F-4E52-A429-5B66AD088D84}"/>
              </a:ext>
            </a:extLst>
          </p:cNvPr>
          <p:cNvSpPr/>
          <p:nvPr userDrawn="1"/>
        </p:nvSpPr>
        <p:spPr>
          <a:xfrm>
            <a:off x="11082130" y="6311901"/>
            <a:ext cx="1109870" cy="546100"/>
          </a:xfrm>
          <a:prstGeom prst="rect">
            <a:avLst/>
          </a:prstGeom>
          <a:solidFill>
            <a:schemeClr val="accent5"/>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0" dirty="0">
              <a:solidFill>
                <a:schemeClr val="accent6"/>
              </a:solidFill>
            </a:endParaRPr>
          </a:p>
        </p:txBody>
      </p:sp>
      <p:sp>
        <p:nvSpPr>
          <p:cNvPr id="10" name="Slide Number Placeholder 6">
            <a:extLst>
              <a:ext uri="{FF2B5EF4-FFF2-40B4-BE49-F238E27FC236}">
                <a16:creationId xmlns:a16="http://schemas.microsoft.com/office/drawing/2014/main" id="{290C4A28-98B5-40C3-8244-35D87818464F}"/>
              </a:ext>
            </a:extLst>
          </p:cNvPr>
          <p:cNvSpPr>
            <a:spLocks noGrp="1"/>
          </p:cNvSpPr>
          <p:nvPr>
            <p:ph type="sldNum" sz="quarter" idx="12"/>
          </p:nvPr>
        </p:nvSpPr>
        <p:spPr>
          <a:xfrm>
            <a:off x="10585175" y="6396107"/>
            <a:ext cx="1033669" cy="365125"/>
          </a:xfrm>
          <a:prstGeom prst="rect">
            <a:avLst/>
          </a:prstGeom>
        </p:spPr>
        <p:txBody>
          <a:bodyPr/>
          <a:lstStyle>
            <a:lvl1pPr>
              <a:defRPr b="1">
                <a:solidFill>
                  <a:schemeClr val="accent3"/>
                </a:solidFill>
              </a:defRPr>
            </a:lvl1pPr>
          </a:lstStyle>
          <a:p>
            <a:pPr algn="r"/>
            <a:fld id="{3B3CBF68-38E2-48B1-A0C0-53C053A6473C}" type="slidenum">
              <a:rPr lang="en-US" smtClean="0"/>
              <a:pPr algn="r"/>
              <a:t>‹#›</a:t>
            </a:fld>
            <a:endParaRPr lang="en-US" dirty="0"/>
          </a:p>
        </p:txBody>
      </p:sp>
      <p:sp>
        <p:nvSpPr>
          <p:cNvPr id="11" name="TextBox 10">
            <a:extLst>
              <a:ext uri="{FF2B5EF4-FFF2-40B4-BE49-F238E27FC236}">
                <a16:creationId xmlns:a16="http://schemas.microsoft.com/office/drawing/2014/main" id="{7DF9AFA9-13CD-4AC8-8816-BE9BC0190A49}"/>
              </a:ext>
            </a:extLst>
          </p:cNvPr>
          <p:cNvSpPr txBox="1"/>
          <p:nvPr userDrawn="1"/>
        </p:nvSpPr>
        <p:spPr>
          <a:xfrm>
            <a:off x="838202" y="6356350"/>
            <a:ext cx="2262808" cy="461665"/>
          </a:xfrm>
          <a:prstGeom prst="rect">
            <a:avLst/>
          </a:prstGeom>
          <a:noFill/>
        </p:spPr>
        <p:txBody>
          <a:bodyPr wrap="square" rtlCol="0">
            <a:spAutoFit/>
          </a:bodyPr>
          <a:lstStyle/>
          <a:p>
            <a:r>
              <a:rPr lang="en-US" sz="2400" b="1" dirty="0">
                <a:solidFill>
                  <a:schemeClr val="accent6">
                    <a:lumMod val="20000"/>
                    <a:lumOff val="80000"/>
                  </a:schemeClr>
                </a:solidFill>
              </a:rPr>
              <a:t>2024</a:t>
            </a:r>
          </a:p>
        </p:txBody>
      </p:sp>
      <p:sp>
        <p:nvSpPr>
          <p:cNvPr id="12" name="Rectangle 11">
            <a:extLst>
              <a:ext uri="{FF2B5EF4-FFF2-40B4-BE49-F238E27FC236}">
                <a16:creationId xmlns:a16="http://schemas.microsoft.com/office/drawing/2014/main" id="{47426186-68EA-4A77-A0A7-E6473E7C46ED}"/>
              </a:ext>
            </a:extLst>
          </p:cNvPr>
          <p:cNvSpPr/>
          <p:nvPr userDrawn="1"/>
        </p:nvSpPr>
        <p:spPr>
          <a:xfrm>
            <a:off x="10585174" y="6311901"/>
            <a:ext cx="496956"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lumMod val="20000"/>
                    <a:lumOff val="80000"/>
                  </a:schemeClr>
                </a:solidFill>
              </a:rPr>
              <a:t>8</a:t>
            </a:r>
          </a:p>
        </p:txBody>
      </p:sp>
    </p:spTree>
    <p:custDataLst>
      <p:tags r:id="rId1"/>
    </p:custDataLst>
    <p:extLst>
      <p:ext uri="{BB962C8B-B14F-4D97-AF65-F5344CB8AC3E}">
        <p14:creationId xmlns:p14="http://schemas.microsoft.com/office/powerpoint/2010/main" val="16396257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6A4CA-1970-4B82-A395-322AC5A66E7A}"/>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3F3BD4-6E63-4F85-A9B2-D07E7F94D84D}"/>
              </a:ext>
            </a:extLst>
          </p:cNvPr>
          <p:cNvSpPr>
            <a:spLocks noGrp="1"/>
          </p:cNvSpPr>
          <p:nvPr>
            <p:ph type="body" idx="1"/>
          </p:nvPr>
        </p:nvSpPr>
        <p:spPr>
          <a:xfrm>
            <a:off x="831850" y="4589464"/>
            <a:ext cx="10515600" cy="1500187"/>
          </a:xfrm>
        </p:spPr>
        <p:txBody>
          <a:bodyPr/>
          <a:lstStyle>
            <a:lvl1pPr marL="0" indent="0">
              <a:buNone/>
              <a:defRPr sz="2400">
                <a:solidFill>
                  <a:schemeClr val="accent3"/>
                </a:solidFill>
              </a:defRPr>
            </a:lvl1pPr>
            <a:lvl2pPr marL="457192" indent="0">
              <a:buNone/>
              <a:defRPr sz="2000">
                <a:solidFill>
                  <a:schemeClr val="tx1">
                    <a:tint val="75000"/>
                  </a:schemeClr>
                </a:solidFill>
              </a:defRPr>
            </a:lvl2pPr>
            <a:lvl3pPr marL="914384" indent="0">
              <a:buNone/>
              <a:defRPr sz="1800">
                <a:solidFill>
                  <a:schemeClr val="tx1">
                    <a:tint val="75000"/>
                  </a:schemeClr>
                </a:solidFill>
              </a:defRPr>
            </a:lvl3pPr>
            <a:lvl4pPr marL="1371576" indent="0">
              <a:buNone/>
              <a:defRPr sz="1600">
                <a:solidFill>
                  <a:schemeClr val="tx1">
                    <a:tint val="75000"/>
                  </a:schemeClr>
                </a:solidFill>
              </a:defRPr>
            </a:lvl4pPr>
            <a:lvl5pPr marL="1828768" indent="0">
              <a:buNone/>
              <a:defRPr sz="1600">
                <a:solidFill>
                  <a:schemeClr val="tx1">
                    <a:tint val="75000"/>
                  </a:schemeClr>
                </a:solidFill>
              </a:defRPr>
            </a:lvl5pPr>
            <a:lvl6pPr marL="2285960" indent="0">
              <a:buNone/>
              <a:defRPr sz="1600">
                <a:solidFill>
                  <a:schemeClr val="tx1">
                    <a:tint val="75000"/>
                  </a:schemeClr>
                </a:solidFill>
              </a:defRPr>
            </a:lvl6pPr>
            <a:lvl7pPr marL="2743152" indent="0">
              <a:buNone/>
              <a:defRPr sz="1600">
                <a:solidFill>
                  <a:schemeClr val="tx1">
                    <a:tint val="75000"/>
                  </a:schemeClr>
                </a:solidFill>
              </a:defRPr>
            </a:lvl7pPr>
            <a:lvl8pPr marL="3200344" indent="0">
              <a:buNone/>
              <a:defRPr sz="1600">
                <a:solidFill>
                  <a:schemeClr val="tx1">
                    <a:tint val="75000"/>
                  </a:schemeClr>
                </a:solidFill>
              </a:defRPr>
            </a:lvl8pPr>
            <a:lvl9pPr marL="3657536"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F3299A9-631F-4350-BECD-343D7B017890}"/>
              </a:ext>
            </a:extLst>
          </p:cNvPr>
          <p:cNvSpPr>
            <a:spLocks noGrp="1"/>
          </p:cNvSpPr>
          <p:nvPr>
            <p:ph type="dt" sz="half" idx="10"/>
          </p:nvPr>
        </p:nvSpPr>
        <p:spPr>
          <a:xfrm>
            <a:off x="838201" y="6356350"/>
            <a:ext cx="1000539"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3E373361-2FBF-4D49-B8D8-3CA1B68AF014}"/>
              </a:ext>
            </a:extLst>
          </p:cNvPr>
          <p:cNvSpPr>
            <a:spLocks noGrp="1"/>
          </p:cNvSpPr>
          <p:nvPr>
            <p:ph type="ftr" sz="quarter" idx="11"/>
          </p:nvPr>
        </p:nvSpPr>
        <p:spPr>
          <a:xfrm>
            <a:off x="2017643" y="6356350"/>
            <a:ext cx="6135758" cy="365125"/>
          </a:xfrm>
          <a:prstGeom prst="rect">
            <a:avLst/>
          </a:prstGeom>
        </p:spPr>
        <p:txBody>
          <a:bodyPr/>
          <a:lstStyle/>
          <a:p>
            <a:r>
              <a:rPr lang="en-US"/>
              <a:t>Checkpoint</a:t>
            </a:r>
            <a:endParaRPr lang="en-US" dirty="0"/>
          </a:p>
        </p:txBody>
      </p:sp>
      <p:sp>
        <p:nvSpPr>
          <p:cNvPr id="6" name="Slide Number Placeholder 5">
            <a:extLst>
              <a:ext uri="{FF2B5EF4-FFF2-40B4-BE49-F238E27FC236}">
                <a16:creationId xmlns:a16="http://schemas.microsoft.com/office/drawing/2014/main" id="{F12ED621-F5AA-4D54-9841-30B6AA207A94}"/>
              </a:ext>
            </a:extLst>
          </p:cNvPr>
          <p:cNvSpPr>
            <a:spLocks noGrp="1"/>
          </p:cNvSpPr>
          <p:nvPr>
            <p:ph type="sldNum" sz="quarter" idx="12"/>
          </p:nvPr>
        </p:nvSpPr>
        <p:spPr>
          <a:xfrm>
            <a:off x="8610600" y="6356350"/>
            <a:ext cx="2743200" cy="365125"/>
          </a:xfrm>
          <a:prstGeom prst="rect">
            <a:avLst/>
          </a:prstGeom>
        </p:spPr>
        <p:txBody>
          <a:bodyPr/>
          <a:lstStyle/>
          <a:p>
            <a:fld id="{3B3CBF68-38E2-48B1-A0C0-53C053A6473C}" type="slidenum">
              <a:rPr lang="en-US" smtClean="0"/>
              <a:t>‹#›</a:t>
            </a:fld>
            <a:endParaRPr lang="en-US" dirty="0"/>
          </a:p>
        </p:txBody>
      </p:sp>
    </p:spTree>
    <p:custDataLst>
      <p:tags r:id="rId1"/>
    </p:custDataLst>
    <p:extLst>
      <p:ext uri="{BB962C8B-B14F-4D97-AF65-F5344CB8AC3E}">
        <p14:creationId xmlns:p14="http://schemas.microsoft.com/office/powerpoint/2010/main" val="12014061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C3819-A465-44F0-9352-F0323E1BB6A8}"/>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7E7FA6C-A0E2-4FE5-BC64-5E3294021D61}"/>
              </a:ext>
            </a:extLst>
          </p:cNvPr>
          <p:cNvSpPr>
            <a:spLocks noGrp="1"/>
          </p:cNvSpPr>
          <p:nvPr>
            <p:ph sz="half" idx="1"/>
          </p:nvPr>
        </p:nvSpPr>
        <p:spPr>
          <a:xfrm>
            <a:off x="838200" y="1825625"/>
            <a:ext cx="5181600" cy="4351338"/>
          </a:xfrm>
        </p:spPr>
        <p:txBody>
          <a:bodyPr/>
          <a:lstStyle>
            <a:lvl1pPr marL="347657" indent="-347657">
              <a:lnSpc>
                <a:spcPct val="108000"/>
              </a:lnSpc>
              <a:spcBef>
                <a:spcPts val="600"/>
              </a:spcBef>
              <a:defRPr/>
            </a:lvl1pPr>
            <a:lvl2pPr>
              <a:lnSpc>
                <a:spcPct val="108000"/>
              </a:lnSpc>
              <a:spcBef>
                <a:spcPts val="600"/>
              </a:spcBef>
              <a:defRPr/>
            </a:lvl2pPr>
            <a:lvl3pPr>
              <a:lnSpc>
                <a:spcPct val="108000"/>
              </a:lnSpc>
              <a:spcBef>
                <a:spcPts val="600"/>
              </a:spcBef>
              <a:defRPr/>
            </a:lvl3pPr>
            <a:lvl4pPr>
              <a:lnSpc>
                <a:spcPct val="108000"/>
              </a:lnSpc>
              <a:spcBef>
                <a:spcPts val="600"/>
              </a:spcBef>
              <a:defRPr/>
            </a:lvl4pPr>
            <a:lvl5pPr>
              <a:lnSpc>
                <a:spcPct val="108000"/>
              </a:lnSpc>
              <a:spcBef>
                <a:spcPts val="6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035372E5-A10C-4E0C-B57C-B36AF090E1F7}"/>
              </a:ext>
            </a:extLst>
          </p:cNvPr>
          <p:cNvSpPr>
            <a:spLocks noGrp="1"/>
          </p:cNvSpPr>
          <p:nvPr>
            <p:ph sz="half" idx="2"/>
          </p:nvPr>
        </p:nvSpPr>
        <p:spPr>
          <a:xfrm>
            <a:off x="6172200" y="1825625"/>
            <a:ext cx="5181600" cy="4351338"/>
          </a:xfrm>
        </p:spPr>
        <p:txBody>
          <a:bodyPr/>
          <a:lstStyle>
            <a:lvl1pPr marL="347657" indent="-347657">
              <a:lnSpc>
                <a:spcPct val="108000"/>
              </a:lnSpc>
              <a:spcBef>
                <a:spcPts val="600"/>
              </a:spcBef>
              <a:defRPr/>
            </a:lvl1pPr>
            <a:lvl2pPr>
              <a:lnSpc>
                <a:spcPct val="108000"/>
              </a:lnSpc>
              <a:spcBef>
                <a:spcPts val="600"/>
              </a:spcBef>
              <a:defRPr/>
            </a:lvl2pPr>
            <a:lvl3pPr>
              <a:lnSpc>
                <a:spcPct val="108000"/>
              </a:lnSpc>
              <a:spcBef>
                <a:spcPts val="600"/>
              </a:spcBef>
              <a:defRPr/>
            </a:lvl3pPr>
            <a:lvl4pPr>
              <a:lnSpc>
                <a:spcPct val="108000"/>
              </a:lnSpc>
              <a:spcBef>
                <a:spcPts val="600"/>
              </a:spcBef>
              <a:defRPr/>
            </a:lvl4pPr>
            <a:lvl5pPr>
              <a:lnSpc>
                <a:spcPct val="108000"/>
              </a:lnSpc>
              <a:spcBef>
                <a:spcPts val="6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4E22BEA0-B56A-9F5E-230E-B9F6C61FB74F}"/>
              </a:ext>
            </a:extLst>
          </p:cNvPr>
          <p:cNvSpPr/>
          <p:nvPr userDrawn="1"/>
        </p:nvSpPr>
        <p:spPr>
          <a:xfrm>
            <a:off x="0" y="6311901"/>
            <a:ext cx="12192000" cy="546100"/>
          </a:xfrm>
          <a:prstGeom prst="rect">
            <a:avLst/>
          </a:prstGeom>
          <a:solidFill>
            <a:srgbClr val="8CC7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Footer Placeholder 5">
            <a:extLst>
              <a:ext uri="{FF2B5EF4-FFF2-40B4-BE49-F238E27FC236}">
                <a16:creationId xmlns:a16="http://schemas.microsoft.com/office/drawing/2014/main" id="{68079956-2886-A07B-9232-EA2C2F16416B}"/>
              </a:ext>
            </a:extLst>
          </p:cNvPr>
          <p:cNvSpPr>
            <a:spLocks noGrp="1"/>
          </p:cNvSpPr>
          <p:nvPr>
            <p:ph type="ftr" sz="quarter" idx="11"/>
          </p:nvPr>
        </p:nvSpPr>
        <p:spPr>
          <a:xfrm>
            <a:off x="2017643" y="6392927"/>
            <a:ext cx="8458201" cy="365125"/>
          </a:xfrm>
          <a:prstGeom prst="rect">
            <a:avLst/>
          </a:prstGeom>
        </p:spPr>
        <p:txBody>
          <a:bodyPr/>
          <a:lstStyle>
            <a:lvl1pPr algn="r">
              <a:defRPr b="1">
                <a:solidFill>
                  <a:schemeClr val="accent6">
                    <a:lumMod val="20000"/>
                    <a:lumOff val="80000"/>
                  </a:schemeClr>
                </a:solidFill>
              </a:defRPr>
            </a:lvl1pPr>
          </a:lstStyle>
          <a:p>
            <a:r>
              <a:rPr lang="en-US"/>
              <a:t>Checkpoint</a:t>
            </a:r>
            <a:endParaRPr lang="en-US" dirty="0"/>
          </a:p>
        </p:txBody>
      </p:sp>
      <p:sp>
        <p:nvSpPr>
          <p:cNvPr id="7" name="Rectangle 6">
            <a:extLst>
              <a:ext uri="{FF2B5EF4-FFF2-40B4-BE49-F238E27FC236}">
                <a16:creationId xmlns:a16="http://schemas.microsoft.com/office/drawing/2014/main" id="{6473538F-4D13-865B-66D2-C54C2E759F14}"/>
              </a:ext>
            </a:extLst>
          </p:cNvPr>
          <p:cNvSpPr/>
          <p:nvPr userDrawn="1"/>
        </p:nvSpPr>
        <p:spPr>
          <a:xfrm>
            <a:off x="11082130" y="6311901"/>
            <a:ext cx="1109870" cy="546100"/>
          </a:xfrm>
          <a:prstGeom prst="rect">
            <a:avLst/>
          </a:prstGeom>
          <a:solidFill>
            <a:schemeClr val="accent5"/>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0" dirty="0">
              <a:solidFill>
                <a:schemeClr val="accent6"/>
              </a:solidFill>
            </a:endParaRPr>
          </a:p>
        </p:txBody>
      </p:sp>
      <p:sp>
        <p:nvSpPr>
          <p:cNvPr id="8" name="Slide Number Placeholder 6">
            <a:extLst>
              <a:ext uri="{FF2B5EF4-FFF2-40B4-BE49-F238E27FC236}">
                <a16:creationId xmlns:a16="http://schemas.microsoft.com/office/drawing/2014/main" id="{19F1434F-A983-BF9C-FA9E-DACF73B96846}"/>
              </a:ext>
            </a:extLst>
          </p:cNvPr>
          <p:cNvSpPr>
            <a:spLocks noGrp="1"/>
          </p:cNvSpPr>
          <p:nvPr>
            <p:ph type="sldNum" sz="quarter" idx="12"/>
          </p:nvPr>
        </p:nvSpPr>
        <p:spPr>
          <a:xfrm>
            <a:off x="10585175" y="6396107"/>
            <a:ext cx="1033669" cy="365125"/>
          </a:xfrm>
          <a:prstGeom prst="rect">
            <a:avLst/>
          </a:prstGeom>
        </p:spPr>
        <p:txBody>
          <a:bodyPr/>
          <a:lstStyle>
            <a:lvl1pPr>
              <a:defRPr b="1">
                <a:solidFill>
                  <a:schemeClr val="accent3"/>
                </a:solidFill>
              </a:defRPr>
            </a:lvl1pPr>
          </a:lstStyle>
          <a:p>
            <a:pPr algn="r"/>
            <a:fld id="{3B3CBF68-38E2-48B1-A0C0-53C053A6473C}" type="slidenum">
              <a:rPr lang="en-US" smtClean="0"/>
              <a:pPr algn="r"/>
              <a:t>‹#›</a:t>
            </a:fld>
            <a:endParaRPr lang="en-US" dirty="0"/>
          </a:p>
        </p:txBody>
      </p:sp>
      <p:sp>
        <p:nvSpPr>
          <p:cNvPr id="9" name="TextBox 8">
            <a:extLst>
              <a:ext uri="{FF2B5EF4-FFF2-40B4-BE49-F238E27FC236}">
                <a16:creationId xmlns:a16="http://schemas.microsoft.com/office/drawing/2014/main" id="{98FF458E-2236-5A29-DB7D-67CF741CBF12}"/>
              </a:ext>
            </a:extLst>
          </p:cNvPr>
          <p:cNvSpPr txBox="1"/>
          <p:nvPr userDrawn="1"/>
        </p:nvSpPr>
        <p:spPr>
          <a:xfrm>
            <a:off x="838202" y="6356350"/>
            <a:ext cx="2262808" cy="461665"/>
          </a:xfrm>
          <a:prstGeom prst="rect">
            <a:avLst/>
          </a:prstGeom>
          <a:noFill/>
        </p:spPr>
        <p:txBody>
          <a:bodyPr wrap="square" rtlCol="0">
            <a:spAutoFit/>
          </a:bodyPr>
          <a:lstStyle/>
          <a:p>
            <a:r>
              <a:rPr lang="en-US" sz="2400" b="1" dirty="0">
                <a:solidFill>
                  <a:schemeClr val="accent6">
                    <a:lumMod val="20000"/>
                    <a:lumOff val="80000"/>
                  </a:schemeClr>
                </a:solidFill>
              </a:rPr>
              <a:t>2024</a:t>
            </a:r>
          </a:p>
        </p:txBody>
      </p:sp>
      <p:sp>
        <p:nvSpPr>
          <p:cNvPr id="15" name="Rectangle 14">
            <a:extLst>
              <a:ext uri="{FF2B5EF4-FFF2-40B4-BE49-F238E27FC236}">
                <a16:creationId xmlns:a16="http://schemas.microsoft.com/office/drawing/2014/main" id="{9022D476-48D7-DC22-FC2C-B084DFE66343}"/>
              </a:ext>
            </a:extLst>
          </p:cNvPr>
          <p:cNvSpPr/>
          <p:nvPr userDrawn="1"/>
        </p:nvSpPr>
        <p:spPr>
          <a:xfrm>
            <a:off x="10585174" y="6311901"/>
            <a:ext cx="496956"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lumMod val="20000"/>
                    <a:lumOff val="80000"/>
                  </a:schemeClr>
                </a:solidFill>
              </a:rPr>
              <a:t>8</a:t>
            </a:r>
          </a:p>
        </p:txBody>
      </p:sp>
    </p:spTree>
    <p:custDataLst>
      <p:tags r:id="rId1"/>
    </p:custDataLst>
    <p:extLst>
      <p:ext uri="{BB962C8B-B14F-4D97-AF65-F5344CB8AC3E}">
        <p14:creationId xmlns:p14="http://schemas.microsoft.com/office/powerpoint/2010/main" val="28472302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E571D-FCB4-4569-9E72-4D979B0714F4}"/>
              </a:ext>
            </a:extLst>
          </p:cNvPr>
          <p:cNvSpPr>
            <a:spLocks noGrp="1"/>
          </p:cNvSpPr>
          <p:nvPr>
            <p:ph type="title"/>
          </p:nvPr>
        </p:nvSpPr>
        <p:spPr>
          <a:xfrm>
            <a:off x="839788" y="365126"/>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09DDE31C-2800-4AAC-ACC0-09FDD37693D9}"/>
              </a:ext>
            </a:extLst>
          </p:cNvPr>
          <p:cNvSpPr>
            <a:spLocks noGrp="1"/>
          </p:cNvSpPr>
          <p:nvPr>
            <p:ph type="body" idx="1"/>
          </p:nvPr>
        </p:nvSpPr>
        <p:spPr>
          <a:xfrm>
            <a:off x="839789" y="1681163"/>
            <a:ext cx="5157787" cy="823912"/>
          </a:xfrm>
        </p:spPr>
        <p:txBody>
          <a:bodyPr anchor="b"/>
          <a:lstStyle>
            <a:lvl1pPr marL="0" indent="0">
              <a:buNone/>
              <a:defRPr sz="2400" b="1">
                <a:solidFill>
                  <a:schemeClr val="accent3"/>
                </a:solidFill>
              </a:defRPr>
            </a:lvl1pPr>
            <a:lvl2pPr marL="457192" indent="0">
              <a:buNone/>
              <a:defRPr sz="2000" b="1"/>
            </a:lvl2pPr>
            <a:lvl3pPr marL="914384" indent="0">
              <a:buNone/>
              <a:defRPr sz="1800" b="1"/>
            </a:lvl3pPr>
            <a:lvl4pPr marL="1371576" indent="0">
              <a:buNone/>
              <a:defRPr sz="1600" b="1"/>
            </a:lvl4pPr>
            <a:lvl5pPr marL="1828768" indent="0">
              <a:buNone/>
              <a:defRPr sz="1600" b="1"/>
            </a:lvl5pPr>
            <a:lvl6pPr marL="2285960" indent="0">
              <a:buNone/>
              <a:defRPr sz="1600" b="1"/>
            </a:lvl6pPr>
            <a:lvl7pPr marL="2743152" indent="0">
              <a:buNone/>
              <a:defRPr sz="1600" b="1"/>
            </a:lvl7pPr>
            <a:lvl8pPr marL="3200344" indent="0">
              <a:buNone/>
              <a:defRPr sz="1600" b="1"/>
            </a:lvl8pPr>
            <a:lvl9pPr marL="3657536"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9B0A904D-0BCE-4638-8609-26ABAF2751CC}"/>
              </a:ext>
            </a:extLst>
          </p:cNvPr>
          <p:cNvSpPr>
            <a:spLocks noGrp="1"/>
          </p:cNvSpPr>
          <p:nvPr>
            <p:ph sz="half" idx="2"/>
          </p:nvPr>
        </p:nvSpPr>
        <p:spPr>
          <a:xfrm>
            <a:off x="839789" y="2505075"/>
            <a:ext cx="5157787" cy="3684588"/>
          </a:xfrm>
        </p:spPr>
        <p:txBody>
          <a:bodyPr/>
          <a:lstStyle>
            <a:lvl1pPr marL="347657" indent="-347657">
              <a:lnSpc>
                <a:spcPct val="108000"/>
              </a:lnSpc>
              <a:spcBef>
                <a:spcPts val="600"/>
              </a:spcBef>
              <a:defRPr>
                <a:solidFill>
                  <a:schemeClr val="bg2">
                    <a:lumMod val="25000"/>
                  </a:schemeClr>
                </a:solidFill>
              </a:defRPr>
            </a:lvl1pPr>
            <a:lvl2pPr>
              <a:lnSpc>
                <a:spcPct val="108000"/>
              </a:lnSpc>
              <a:spcBef>
                <a:spcPts val="600"/>
              </a:spcBef>
              <a:defRPr>
                <a:solidFill>
                  <a:schemeClr val="bg2">
                    <a:lumMod val="25000"/>
                  </a:schemeClr>
                </a:solidFill>
              </a:defRPr>
            </a:lvl2pPr>
            <a:lvl3pPr>
              <a:lnSpc>
                <a:spcPct val="108000"/>
              </a:lnSpc>
              <a:spcBef>
                <a:spcPts val="600"/>
              </a:spcBef>
              <a:defRPr>
                <a:solidFill>
                  <a:schemeClr val="bg2">
                    <a:lumMod val="25000"/>
                  </a:schemeClr>
                </a:solidFill>
              </a:defRPr>
            </a:lvl3pPr>
            <a:lvl4pPr>
              <a:lnSpc>
                <a:spcPct val="108000"/>
              </a:lnSpc>
              <a:spcBef>
                <a:spcPts val="600"/>
              </a:spcBef>
              <a:defRPr>
                <a:solidFill>
                  <a:schemeClr val="bg2">
                    <a:lumMod val="25000"/>
                  </a:schemeClr>
                </a:solidFill>
              </a:defRPr>
            </a:lvl4pPr>
            <a:lvl5pPr>
              <a:lnSpc>
                <a:spcPct val="108000"/>
              </a:lnSpc>
              <a:spcBef>
                <a:spcPts val="600"/>
              </a:spcBef>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F902A93D-CCCD-45AB-8FD6-C9E4B2AAA8E1}"/>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3"/>
                </a:solidFill>
              </a:defRPr>
            </a:lvl1pPr>
            <a:lvl2pPr marL="457192" indent="0">
              <a:buNone/>
              <a:defRPr sz="2000" b="1"/>
            </a:lvl2pPr>
            <a:lvl3pPr marL="914384" indent="0">
              <a:buNone/>
              <a:defRPr sz="1800" b="1"/>
            </a:lvl3pPr>
            <a:lvl4pPr marL="1371576" indent="0">
              <a:buNone/>
              <a:defRPr sz="1600" b="1"/>
            </a:lvl4pPr>
            <a:lvl5pPr marL="1828768" indent="0">
              <a:buNone/>
              <a:defRPr sz="1600" b="1"/>
            </a:lvl5pPr>
            <a:lvl6pPr marL="2285960" indent="0">
              <a:buNone/>
              <a:defRPr sz="1600" b="1"/>
            </a:lvl6pPr>
            <a:lvl7pPr marL="2743152" indent="0">
              <a:buNone/>
              <a:defRPr sz="1600" b="1"/>
            </a:lvl7pPr>
            <a:lvl8pPr marL="3200344" indent="0">
              <a:buNone/>
              <a:defRPr sz="1600" b="1"/>
            </a:lvl8pPr>
            <a:lvl9pPr marL="3657536"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9874697-541D-4341-97F3-20A46AF27123}"/>
              </a:ext>
            </a:extLst>
          </p:cNvPr>
          <p:cNvSpPr>
            <a:spLocks noGrp="1"/>
          </p:cNvSpPr>
          <p:nvPr>
            <p:ph sz="quarter" idx="4"/>
          </p:nvPr>
        </p:nvSpPr>
        <p:spPr>
          <a:xfrm>
            <a:off x="6172200" y="2505075"/>
            <a:ext cx="5183188" cy="3684588"/>
          </a:xfrm>
        </p:spPr>
        <p:txBody>
          <a:bodyPr/>
          <a:lstStyle>
            <a:lvl1pPr marL="347657" indent="-347657">
              <a:lnSpc>
                <a:spcPct val="108000"/>
              </a:lnSpc>
              <a:spcBef>
                <a:spcPts val="600"/>
              </a:spcBef>
              <a:defRPr>
                <a:solidFill>
                  <a:schemeClr val="bg2">
                    <a:lumMod val="25000"/>
                  </a:schemeClr>
                </a:solidFill>
              </a:defRPr>
            </a:lvl1pPr>
            <a:lvl2pPr>
              <a:lnSpc>
                <a:spcPct val="108000"/>
              </a:lnSpc>
              <a:spcBef>
                <a:spcPts val="600"/>
              </a:spcBef>
              <a:defRPr>
                <a:solidFill>
                  <a:schemeClr val="bg2">
                    <a:lumMod val="25000"/>
                  </a:schemeClr>
                </a:solidFill>
              </a:defRPr>
            </a:lvl2pPr>
            <a:lvl3pPr>
              <a:lnSpc>
                <a:spcPct val="108000"/>
              </a:lnSpc>
              <a:spcBef>
                <a:spcPts val="600"/>
              </a:spcBef>
              <a:defRPr>
                <a:solidFill>
                  <a:schemeClr val="bg2">
                    <a:lumMod val="25000"/>
                  </a:schemeClr>
                </a:solidFill>
              </a:defRPr>
            </a:lvl3pPr>
            <a:lvl4pPr>
              <a:lnSpc>
                <a:spcPct val="108000"/>
              </a:lnSpc>
              <a:spcBef>
                <a:spcPts val="600"/>
              </a:spcBef>
              <a:defRPr>
                <a:solidFill>
                  <a:schemeClr val="bg2">
                    <a:lumMod val="25000"/>
                  </a:schemeClr>
                </a:solidFill>
              </a:defRPr>
            </a:lvl4pPr>
            <a:lvl5pPr>
              <a:lnSpc>
                <a:spcPct val="108000"/>
              </a:lnSpc>
              <a:spcBef>
                <a:spcPts val="600"/>
              </a:spcBef>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8B2CEE8E-8F0C-C42E-E8BD-131459494E93}"/>
              </a:ext>
            </a:extLst>
          </p:cNvPr>
          <p:cNvSpPr/>
          <p:nvPr userDrawn="1"/>
        </p:nvSpPr>
        <p:spPr>
          <a:xfrm>
            <a:off x="0" y="6311901"/>
            <a:ext cx="12192000" cy="546100"/>
          </a:xfrm>
          <a:prstGeom prst="rect">
            <a:avLst/>
          </a:prstGeom>
          <a:solidFill>
            <a:srgbClr val="8CC7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Footer Placeholder 5">
            <a:extLst>
              <a:ext uri="{FF2B5EF4-FFF2-40B4-BE49-F238E27FC236}">
                <a16:creationId xmlns:a16="http://schemas.microsoft.com/office/drawing/2014/main" id="{54FD18CC-D490-07F0-1912-8BAEC65A8EF6}"/>
              </a:ext>
            </a:extLst>
          </p:cNvPr>
          <p:cNvSpPr>
            <a:spLocks noGrp="1"/>
          </p:cNvSpPr>
          <p:nvPr>
            <p:ph type="ftr" sz="quarter" idx="11"/>
          </p:nvPr>
        </p:nvSpPr>
        <p:spPr>
          <a:xfrm>
            <a:off x="2017643" y="6392927"/>
            <a:ext cx="8458201" cy="365125"/>
          </a:xfrm>
          <a:prstGeom prst="rect">
            <a:avLst/>
          </a:prstGeom>
        </p:spPr>
        <p:txBody>
          <a:bodyPr/>
          <a:lstStyle>
            <a:lvl1pPr algn="r">
              <a:defRPr b="1">
                <a:solidFill>
                  <a:schemeClr val="accent6">
                    <a:lumMod val="20000"/>
                    <a:lumOff val="80000"/>
                  </a:schemeClr>
                </a:solidFill>
              </a:defRPr>
            </a:lvl1pPr>
          </a:lstStyle>
          <a:p>
            <a:r>
              <a:rPr lang="en-US"/>
              <a:t>Checkpoint</a:t>
            </a:r>
            <a:endParaRPr lang="en-US" dirty="0"/>
          </a:p>
        </p:txBody>
      </p:sp>
      <p:sp>
        <p:nvSpPr>
          <p:cNvPr id="9" name="Rectangle 8">
            <a:extLst>
              <a:ext uri="{FF2B5EF4-FFF2-40B4-BE49-F238E27FC236}">
                <a16:creationId xmlns:a16="http://schemas.microsoft.com/office/drawing/2014/main" id="{C4F13001-37C3-C81D-F928-68EFDC16241B}"/>
              </a:ext>
            </a:extLst>
          </p:cNvPr>
          <p:cNvSpPr/>
          <p:nvPr userDrawn="1"/>
        </p:nvSpPr>
        <p:spPr>
          <a:xfrm>
            <a:off x="11082130" y="6311901"/>
            <a:ext cx="1109870" cy="546100"/>
          </a:xfrm>
          <a:prstGeom prst="rect">
            <a:avLst/>
          </a:prstGeom>
          <a:solidFill>
            <a:schemeClr val="accent5"/>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0" dirty="0">
              <a:solidFill>
                <a:schemeClr val="accent6"/>
              </a:solidFill>
            </a:endParaRPr>
          </a:p>
        </p:txBody>
      </p:sp>
      <p:sp>
        <p:nvSpPr>
          <p:cNvPr id="10" name="Slide Number Placeholder 6">
            <a:extLst>
              <a:ext uri="{FF2B5EF4-FFF2-40B4-BE49-F238E27FC236}">
                <a16:creationId xmlns:a16="http://schemas.microsoft.com/office/drawing/2014/main" id="{99B0C612-4A64-6E4D-A32E-C3A7CBAB1379}"/>
              </a:ext>
            </a:extLst>
          </p:cNvPr>
          <p:cNvSpPr>
            <a:spLocks noGrp="1"/>
          </p:cNvSpPr>
          <p:nvPr>
            <p:ph type="sldNum" sz="quarter" idx="12"/>
          </p:nvPr>
        </p:nvSpPr>
        <p:spPr>
          <a:xfrm>
            <a:off x="10585175" y="6396107"/>
            <a:ext cx="1033669" cy="365125"/>
          </a:xfrm>
          <a:prstGeom prst="rect">
            <a:avLst/>
          </a:prstGeom>
        </p:spPr>
        <p:txBody>
          <a:bodyPr/>
          <a:lstStyle>
            <a:lvl1pPr>
              <a:defRPr b="1">
                <a:solidFill>
                  <a:schemeClr val="accent3"/>
                </a:solidFill>
              </a:defRPr>
            </a:lvl1pPr>
          </a:lstStyle>
          <a:p>
            <a:pPr algn="r"/>
            <a:fld id="{3B3CBF68-38E2-48B1-A0C0-53C053A6473C}" type="slidenum">
              <a:rPr lang="en-US" smtClean="0"/>
              <a:pPr algn="r"/>
              <a:t>‹#›</a:t>
            </a:fld>
            <a:endParaRPr lang="en-US" dirty="0"/>
          </a:p>
        </p:txBody>
      </p:sp>
      <p:sp>
        <p:nvSpPr>
          <p:cNvPr id="11" name="TextBox 10">
            <a:extLst>
              <a:ext uri="{FF2B5EF4-FFF2-40B4-BE49-F238E27FC236}">
                <a16:creationId xmlns:a16="http://schemas.microsoft.com/office/drawing/2014/main" id="{2F2CC05D-34F1-AF20-D40D-53922B329887}"/>
              </a:ext>
            </a:extLst>
          </p:cNvPr>
          <p:cNvSpPr txBox="1"/>
          <p:nvPr userDrawn="1"/>
        </p:nvSpPr>
        <p:spPr>
          <a:xfrm>
            <a:off x="838202" y="6356350"/>
            <a:ext cx="2262808" cy="461665"/>
          </a:xfrm>
          <a:prstGeom prst="rect">
            <a:avLst/>
          </a:prstGeom>
          <a:noFill/>
        </p:spPr>
        <p:txBody>
          <a:bodyPr wrap="square" rtlCol="0">
            <a:spAutoFit/>
          </a:bodyPr>
          <a:lstStyle/>
          <a:p>
            <a:r>
              <a:rPr lang="en-US" sz="2400" b="1" dirty="0">
                <a:solidFill>
                  <a:schemeClr val="accent6">
                    <a:lumMod val="20000"/>
                    <a:lumOff val="80000"/>
                  </a:schemeClr>
                </a:solidFill>
              </a:rPr>
              <a:t>2024</a:t>
            </a:r>
          </a:p>
        </p:txBody>
      </p:sp>
      <p:sp>
        <p:nvSpPr>
          <p:cNvPr id="14" name="Rectangle 13">
            <a:extLst>
              <a:ext uri="{FF2B5EF4-FFF2-40B4-BE49-F238E27FC236}">
                <a16:creationId xmlns:a16="http://schemas.microsoft.com/office/drawing/2014/main" id="{4CDC5287-688B-8BDB-DE8C-5AB0F4463951}"/>
              </a:ext>
            </a:extLst>
          </p:cNvPr>
          <p:cNvSpPr/>
          <p:nvPr userDrawn="1"/>
        </p:nvSpPr>
        <p:spPr>
          <a:xfrm>
            <a:off x="10585175" y="6311901"/>
            <a:ext cx="496956"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lumMod val="20000"/>
                    <a:lumOff val="80000"/>
                  </a:schemeClr>
                </a:solidFill>
              </a:rPr>
              <a:t>8</a:t>
            </a:r>
          </a:p>
        </p:txBody>
      </p:sp>
    </p:spTree>
    <p:custDataLst>
      <p:tags r:id="rId1"/>
    </p:custDataLst>
    <p:extLst>
      <p:ext uri="{BB962C8B-B14F-4D97-AF65-F5344CB8AC3E}">
        <p14:creationId xmlns:p14="http://schemas.microsoft.com/office/powerpoint/2010/main" val="39156141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DDD07-B2EA-44DE-A9AD-168D50A6D17D}"/>
              </a:ext>
            </a:extLst>
          </p:cNvPr>
          <p:cNvSpPr>
            <a:spLocks noGrp="1"/>
          </p:cNvSpPr>
          <p:nvPr>
            <p:ph type="title"/>
          </p:nvPr>
        </p:nvSpPr>
        <p:spPr>
          <a:xfrm>
            <a:off x="506896" y="255795"/>
            <a:ext cx="10230678" cy="1066110"/>
          </a:xfrm>
        </p:spPr>
        <p:txBody>
          <a:bodyPr/>
          <a:lstStyle>
            <a:lvl1pPr>
              <a:defRPr b="1">
                <a:latin typeface="+mn-lt"/>
              </a:defRPr>
            </a:lvl1pPr>
          </a:lstStyle>
          <a:p>
            <a:r>
              <a:rPr lang="en-US" dirty="0"/>
              <a:t>Click to edit Master title style</a:t>
            </a:r>
          </a:p>
        </p:txBody>
      </p:sp>
      <p:sp>
        <p:nvSpPr>
          <p:cNvPr id="4" name="Rectangle 3">
            <a:extLst>
              <a:ext uri="{FF2B5EF4-FFF2-40B4-BE49-F238E27FC236}">
                <a16:creationId xmlns:a16="http://schemas.microsoft.com/office/drawing/2014/main" id="{A286EC7B-710F-70EE-4F00-DD3CA1558D03}"/>
              </a:ext>
            </a:extLst>
          </p:cNvPr>
          <p:cNvSpPr/>
          <p:nvPr userDrawn="1"/>
        </p:nvSpPr>
        <p:spPr>
          <a:xfrm>
            <a:off x="0" y="6311901"/>
            <a:ext cx="12192000" cy="546100"/>
          </a:xfrm>
          <a:prstGeom prst="rect">
            <a:avLst/>
          </a:prstGeom>
          <a:solidFill>
            <a:srgbClr val="8CC7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Footer Placeholder 5">
            <a:extLst>
              <a:ext uri="{FF2B5EF4-FFF2-40B4-BE49-F238E27FC236}">
                <a16:creationId xmlns:a16="http://schemas.microsoft.com/office/drawing/2014/main" id="{BCF54D80-E3B5-9519-E023-92FA927F6D15}"/>
              </a:ext>
            </a:extLst>
          </p:cNvPr>
          <p:cNvSpPr>
            <a:spLocks noGrp="1"/>
          </p:cNvSpPr>
          <p:nvPr>
            <p:ph type="ftr" sz="quarter" idx="11"/>
          </p:nvPr>
        </p:nvSpPr>
        <p:spPr>
          <a:xfrm>
            <a:off x="2017643" y="6392927"/>
            <a:ext cx="8458201" cy="365125"/>
          </a:xfrm>
          <a:prstGeom prst="rect">
            <a:avLst/>
          </a:prstGeom>
        </p:spPr>
        <p:txBody>
          <a:bodyPr/>
          <a:lstStyle>
            <a:lvl1pPr algn="r">
              <a:defRPr b="1">
                <a:solidFill>
                  <a:schemeClr val="accent6">
                    <a:lumMod val="20000"/>
                    <a:lumOff val="80000"/>
                  </a:schemeClr>
                </a:solidFill>
              </a:defRPr>
            </a:lvl1pPr>
          </a:lstStyle>
          <a:p>
            <a:r>
              <a:rPr lang="en-US"/>
              <a:t>Checkpoint</a:t>
            </a:r>
            <a:endParaRPr lang="en-US" dirty="0"/>
          </a:p>
        </p:txBody>
      </p:sp>
      <p:sp>
        <p:nvSpPr>
          <p:cNvPr id="6" name="Rectangle 5">
            <a:extLst>
              <a:ext uri="{FF2B5EF4-FFF2-40B4-BE49-F238E27FC236}">
                <a16:creationId xmlns:a16="http://schemas.microsoft.com/office/drawing/2014/main" id="{AB02EE12-A8A0-7F71-B6F0-9F7815F0B268}"/>
              </a:ext>
            </a:extLst>
          </p:cNvPr>
          <p:cNvSpPr/>
          <p:nvPr userDrawn="1"/>
        </p:nvSpPr>
        <p:spPr>
          <a:xfrm>
            <a:off x="11082130" y="6311901"/>
            <a:ext cx="1109870" cy="546100"/>
          </a:xfrm>
          <a:prstGeom prst="rect">
            <a:avLst/>
          </a:prstGeom>
          <a:solidFill>
            <a:schemeClr val="accent5"/>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0" dirty="0">
              <a:solidFill>
                <a:schemeClr val="accent6"/>
              </a:solidFill>
            </a:endParaRPr>
          </a:p>
        </p:txBody>
      </p:sp>
      <p:sp>
        <p:nvSpPr>
          <p:cNvPr id="7" name="Slide Number Placeholder 6">
            <a:extLst>
              <a:ext uri="{FF2B5EF4-FFF2-40B4-BE49-F238E27FC236}">
                <a16:creationId xmlns:a16="http://schemas.microsoft.com/office/drawing/2014/main" id="{2FE2A806-BC36-D117-3DB8-547F31DE7416}"/>
              </a:ext>
            </a:extLst>
          </p:cNvPr>
          <p:cNvSpPr>
            <a:spLocks noGrp="1"/>
          </p:cNvSpPr>
          <p:nvPr>
            <p:ph type="sldNum" sz="quarter" idx="12"/>
          </p:nvPr>
        </p:nvSpPr>
        <p:spPr>
          <a:xfrm>
            <a:off x="10585175" y="6396107"/>
            <a:ext cx="1033669" cy="365125"/>
          </a:xfrm>
          <a:prstGeom prst="rect">
            <a:avLst/>
          </a:prstGeom>
        </p:spPr>
        <p:txBody>
          <a:bodyPr/>
          <a:lstStyle>
            <a:lvl1pPr>
              <a:defRPr b="1">
                <a:solidFill>
                  <a:schemeClr val="accent3"/>
                </a:solidFill>
              </a:defRPr>
            </a:lvl1pPr>
          </a:lstStyle>
          <a:p>
            <a:pPr algn="r"/>
            <a:fld id="{3B3CBF68-38E2-48B1-A0C0-53C053A6473C}" type="slidenum">
              <a:rPr lang="en-US" smtClean="0"/>
              <a:pPr algn="r"/>
              <a:t>‹#›</a:t>
            </a:fld>
            <a:endParaRPr lang="en-US" dirty="0"/>
          </a:p>
        </p:txBody>
      </p:sp>
      <p:sp>
        <p:nvSpPr>
          <p:cNvPr id="8" name="TextBox 7">
            <a:extLst>
              <a:ext uri="{FF2B5EF4-FFF2-40B4-BE49-F238E27FC236}">
                <a16:creationId xmlns:a16="http://schemas.microsoft.com/office/drawing/2014/main" id="{9F59EAC9-1606-5137-C2F2-B0E10B9F04F3}"/>
              </a:ext>
            </a:extLst>
          </p:cNvPr>
          <p:cNvSpPr txBox="1"/>
          <p:nvPr userDrawn="1"/>
        </p:nvSpPr>
        <p:spPr>
          <a:xfrm>
            <a:off x="838202" y="6356350"/>
            <a:ext cx="2262808" cy="461665"/>
          </a:xfrm>
          <a:prstGeom prst="rect">
            <a:avLst/>
          </a:prstGeom>
          <a:noFill/>
        </p:spPr>
        <p:txBody>
          <a:bodyPr wrap="square" rtlCol="0">
            <a:spAutoFit/>
          </a:bodyPr>
          <a:lstStyle/>
          <a:p>
            <a:r>
              <a:rPr lang="en-US" sz="2400" b="1" dirty="0">
                <a:solidFill>
                  <a:schemeClr val="accent6">
                    <a:lumMod val="20000"/>
                    <a:lumOff val="80000"/>
                  </a:schemeClr>
                </a:solidFill>
              </a:rPr>
              <a:t>2024</a:t>
            </a:r>
          </a:p>
        </p:txBody>
      </p:sp>
      <p:sp>
        <p:nvSpPr>
          <p:cNvPr id="13" name="Rectangle 12">
            <a:extLst>
              <a:ext uri="{FF2B5EF4-FFF2-40B4-BE49-F238E27FC236}">
                <a16:creationId xmlns:a16="http://schemas.microsoft.com/office/drawing/2014/main" id="{59B0DBC5-A895-670C-0F4D-84A76F30CD36}"/>
              </a:ext>
            </a:extLst>
          </p:cNvPr>
          <p:cNvSpPr/>
          <p:nvPr userDrawn="1"/>
        </p:nvSpPr>
        <p:spPr>
          <a:xfrm>
            <a:off x="10585174" y="6311901"/>
            <a:ext cx="496956"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lumMod val="20000"/>
                    <a:lumOff val="80000"/>
                  </a:schemeClr>
                </a:solidFill>
              </a:rPr>
              <a:t>2</a:t>
            </a:r>
          </a:p>
        </p:txBody>
      </p:sp>
    </p:spTree>
    <p:custDataLst>
      <p:tags r:id="rId1"/>
    </p:custDataLst>
    <p:extLst>
      <p:ext uri="{BB962C8B-B14F-4D97-AF65-F5344CB8AC3E}">
        <p14:creationId xmlns:p14="http://schemas.microsoft.com/office/powerpoint/2010/main" val="3200356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C3819-A465-44F0-9352-F0323E1BB6A8}"/>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7E7FA6C-A0E2-4FE5-BC64-5E3294021D61}"/>
              </a:ext>
            </a:extLst>
          </p:cNvPr>
          <p:cNvSpPr>
            <a:spLocks noGrp="1"/>
          </p:cNvSpPr>
          <p:nvPr>
            <p:ph sz="half" idx="1"/>
          </p:nvPr>
        </p:nvSpPr>
        <p:spPr>
          <a:xfrm>
            <a:off x="838200" y="1825625"/>
            <a:ext cx="5181600" cy="4351338"/>
          </a:xfrm>
        </p:spPr>
        <p:txBody>
          <a:bodyPr/>
          <a:lstStyle>
            <a:lvl1pPr marL="347657" indent="-347657">
              <a:lnSpc>
                <a:spcPct val="108000"/>
              </a:lnSpc>
              <a:spcBef>
                <a:spcPts val="600"/>
              </a:spcBef>
              <a:defRPr/>
            </a:lvl1pPr>
            <a:lvl2pPr>
              <a:lnSpc>
                <a:spcPct val="108000"/>
              </a:lnSpc>
              <a:spcBef>
                <a:spcPts val="600"/>
              </a:spcBef>
              <a:defRPr/>
            </a:lvl2pPr>
            <a:lvl3pPr>
              <a:lnSpc>
                <a:spcPct val="108000"/>
              </a:lnSpc>
              <a:spcBef>
                <a:spcPts val="600"/>
              </a:spcBef>
              <a:defRPr/>
            </a:lvl3pPr>
            <a:lvl4pPr>
              <a:lnSpc>
                <a:spcPct val="108000"/>
              </a:lnSpc>
              <a:spcBef>
                <a:spcPts val="600"/>
              </a:spcBef>
              <a:defRPr/>
            </a:lvl4pPr>
            <a:lvl5pPr>
              <a:lnSpc>
                <a:spcPct val="108000"/>
              </a:lnSpc>
              <a:spcBef>
                <a:spcPts val="6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035372E5-A10C-4E0C-B57C-B36AF090E1F7}"/>
              </a:ext>
            </a:extLst>
          </p:cNvPr>
          <p:cNvSpPr>
            <a:spLocks noGrp="1"/>
          </p:cNvSpPr>
          <p:nvPr>
            <p:ph sz="half" idx="2"/>
          </p:nvPr>
        </p:nvSpPr>
        <p:spPr>
          <a:xfrm>
            <a:off x="6172200" y="1825625"/>
            <a:ext cx="5181600" cy="4351338"/>
          </a:xfrm>
        </p:spPr>
        <p:txBody>
          <a:bodyPr/>
          <a:lstStyle>
            <a:lvl1pPr marL="347657" indent="-347657">
              <a:lnSpc>
                <a:spcPct val="108000"/>
              </a:lnSpc>
              <a:spcBef>
                <a:spcPts val="600"/>
              </a:spcBef>
              <a:defRPr/>
            </a:lvl1pPr>
            <a:lvl2pPr>
              <a:lnSpc>
                <a:spcPct val="108000"/>
              </a:lnSpc>
              <a:spcBef>
                <a:spcPts val="600"/>
              </a:spcBef>
              <a:defRPr/>
            </a:lvl2pPr>
            <a:lvl3pPr>
              <a:lnSpc>
                <a:spcPct val="108000"/>
              </a:lnSpc>
              <a:spcBef>
                <a:spcPts val="600"/>
              </a:spcBef>
              <a:defRPr/>
            </a:lvl3pPr>
            <a:lvl4pPr>
              <a:lnSpc>
                <a:spcPct val="108000"/>
              </a:lnSpc>
              <a:spcBef>
                <a:spcPts val="600"/>
              </a:spcBef>
              <a:defRPr/>
            </a:lvl4pPr>
            <a:lvl5pPr>
              <a:lnSpc>
                <a:spcPct val="108000"/>
              </a:lnSpc>
              <a:spcBef>
                <a:spcPts val="6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4E22BEA0-B56A-9F5E-230E-B9F6C61FB74F}"/>
              </a:ext>
            </a:extLst>
          </p:cNvPr>
          <p:cNvSpPr/>
          <p:nvPr userDrawn="1"/>
        </p:nvSpPr>
        <p:spPr>
          <a:xfrm>
            <a:off x="0" y="6311901"/>
            <a:ext cx="12192000" cy="546100"/>
          </a:xfrm>
          <a:prstGeom prst="rect">
            <a:avLst/>
          </a:prstGeom>
          <a:solidFill>
            <a:srgbClr val="8CC7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Footer Placeholder 5">
            <a:extLst>
              <a:ext uri="{FF2B5EF4-FFF2-40B4-BE49-F238E27FC236}">
                <a16:creationId xmlns:a16="http://schemas.microsoft.com/office/drawing/2014/main" id="{68079956-2886-A07B-9232-EA2C2F16416B}"/>
              </a:ext>
            </a:extLst>
          </p:cNvPr>
          <p:cNvSpPr>
            <a:spLocks noGrp="1"/>
          </p:cNvSpPr>
          <p:nvPr>
            <p:ph type="ftr" sz="quarter" idx="11"/>
          </p:nvPr>
        </p:nvSpPr>
        <p:spPr>
          <a:xfrm>
            <a:off x="2017643" y="6392927"/>
            <a:ext cx="8458201" cy="365125"/>
          </a:xfrm>
          <a:prstGeom prst="rect">
            <a:avLst/>
          </a:prstGeom>
        </p:spPr>
        <p:txBody>
          <a:bodyPr/>
          <a:lstStyle>
            <a:lvl1pPr algn="r">
              <a:defRPr b="1">
                <a:solidFill>
                  <a:schemeClr val="accent6">
                    <a:lumMod val="20000"/>
                    <a:lumOff val="80000"/>
                  </a:schemeClr>
                </a:solidFill>
              </a:defRPr>
            </a:lvl1pPr>
          </a:lstStyle>
          <a:p>
            <a:r>
              <a:rPr lang="en-US"/>
              <a:t>Checkpoint</a:t>
            </a:r>
            <a:endParaRPr lang="en-US" dirty="0"/>
          </a:p>
        </p:txBody>
      </p:sp>
      <p:sp>
        <p:nvSpPr>
          <p:cNvPr id="7" name="Rectangle 6">
            <a:extLst>
              <a:ext uri="{FF2B5EF4-FFF2-40B4-BE49-F238E27FC236}">
                <a16:creationId xmlns:a16="http://schemas.microsoft.com/office/drawing/2014/main" id="{6473538F-4D13-865B-66D2-C54C2E759F14}"/>
              </a:ext>
            </a:extLst>
          </p:cNvPr>
          <p:cNvSpPr/>
          <p:nvPr userDrawn="1"/>
        </p:nvSpPr>
        <p:spPr>
          <a:xfrm>
            <a:off x="11082130" y="6311901"/>
            <a:ext cx="1109870" cy="546100"/>
          </a:xfrm>
          <a:prstGeom prst="rect">
            <a:avLst/>
          </a:prstGeom>
          <a:solidFill>
            <a:schemeClr val="accent5"/>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0" dirty="0">
              <a:solidFill>
                <a:schemeClr val="accent6"/>
              </a:solidFill>
            </a:endParaRPr>
          </a:p>
        </p:txBody>
      </p:sp>
      <p:sp>
        <p:nvSpPr>
          <p:cNvPr id="8" name="Slide Number Placeholder 6">
            <a:extLst>
              <a:ext uri="{FF2B5EF4-FFF2-40B4-BE49-F238E27FC236}">
                <a16:creationId xmlns:a16="http://schemas.microsoft.com/office/drawing/2014/main" id="{19F1434F-A983-BF9C-FA9E-DACF73B96846}"/>
              </a:ext>
            </a:extLst>
          </p:cNvPr>
          <p:cNvSpPr>
            <a:spLocks noGrp="1"/>
          </p:cNvSpPr>
          <p:nvPr>
            <p:ph type="sldNum" sz="quarter" idx="12"/>
          </p:nvPr>
        </p:nvSpPr>
        <p:spPr>
          <a:xfrm>
            <a:off x="10585175" y="6396107"/>
            <a:ext cx="1033669" cy="365125"/>
          </a:xfrm>
          <a:prstGeom prst="rect">
            <a:avLst/>
          </a:prstGeom>
        </p:spPr>
        <p:txBody>
          <a:bodyPr/>
          <a:lstStyle>
            <a:lvl1pPr>
              <a:defRPr b="1">
                <a:solidFill>
                  <a:schemeClr val="accent3"/>
                </a:solidFill>
              </a:defRPr>
            </a:lvl1pPr>
          </a:lstStyle>
          <a:p>
            <a:pPr algn="r"/>
            <a:fld id="{3B3CBF68-38E2-48B1-A0C0-53C053A6473C}" type="slidenum">
              <a:rPr lang="en-US" smtClean="0"/>
              <a:pPr algn="r"/>
              <a:t>‹#›</a:t>
            </a:fld>
            <a:endParaRPr lang="en-US" dirty="0"/>
          </a:p>
        </p:txBody>
      </p:sp>
      <p:sp>
        <p:nvSpPr>
          <p:cNvPr id="9" name="TextBox 8">
            <a:extLst>
              <a:ext uri="{FF2B5EF4-FFF2-40B4-BE49-F238E27FC236}">
                <a16:creationId xmlns:a16="http://schemas.microsoft.com/office/drawing/2014/main" id="{98FF458E-2236-5A29-DB7D-67CF741CBF12}"/>
              </a:ext>
            </a:extLst>
          </p:cNvPr>
          <p:cNvSpPr txBox="1"/>
          <p:nvPr userDrawn="1"/>
        </p:nvSpPr>
        <p:spPr>
          <a:xfrm>
            <a:off x="838202" y="6356350"/>
            <a:ext cx="2262808" cy="461665"/>
          </a:xfrm>
          <a:prstGeom prst="rect">
            <a:avLst/>
          </a:prstGeom>
          <a:noFill/>
        </p:spPr>
        <p:txBody>
          <a:bodyPr wrap="square" rtlCol="0">
            <a:spAutoFit/>
          </a:bodyPr>
          <a:lstStyle/>
          <a:p>
            <a:r>
              <a:rPr lang="en-US" sz="2400" b="1" dirty="0">
                <a:solidFill>
                  <a:schemeClr val="accent6">
                    <a:lumMod val="20000"/>
                    <a:lumOff val="80000"/>
                  </a:schemeClr>
                </a:solidFill>
              </a:rPr>
              <a:t>2024</a:t>
            </a:r>
          </a:p>
        </p:txBody>
      </p:sp>
      <p:sp>
        <p:nvSpPr>
          <p:cNvPr id="15" name="Rectangle 14">
            <a:extLst>
              <a:ext uri="{FF2B5EF4-FFF2-40B4-BE49-F238E27FC236}">
                <a16:creationId xmlns:a16="http://schemas.microsoft.com/office/drawing/2014/main" id="{9022D476-48D7-DC22-FC2C-B084DFE66343}"/>
              </a:ext>
            </a:extLst>
          </p:cNvPr>
          <p:cNvSpPr/>
          <p:nvPr userDrawn="1"/>
        </p:nvSpPr>
        <p:spPr>
          <a:xfrm>
            <a:off x="10585174" y="6311901"/>
            <a:ext cx="496956"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lumMod val="20000"/>
                    <a:lumOff val="80000"/>
                  </a:schemeClr>
                </a:solidFill>
              </a:rPr>
              <a:t>2</a:t>
            </a:r>
          </a:p>
        </p:txBody>
      </p:sp>
    </p:spTree>
    <p:extLst>
      <p:ext uri="{BB962C8B-B14F-4D97-AF65-F5344CB8AC3E}">
        <p14:creationId xmlns:p14="http://schemas.microsoft.com/office/powerpoint/2010/main" val="5477471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tep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DDD07-B2EA-44DE-A9AD-168D50A6D17D}"/>
              </a:ext>
            </a:extLst>
          </p:cNvPr>
          <p:cNvSpPr>
            <a:spLocks noGrp="1"/>
          </p:cNvSpPr>
          <p:nvPr>
            <p:ph type="title"/>
          </p:nvPr>
        </p:nvSpPr>
        <p:spPr>
          <a:xfrm>
            <a:off x="2658558" y="893067"/>
            <a:ext cx="8423572" cy="1066110"/>
          </a:xfrm>
        </p:spPr>
        <p:txBody>
          <a:bodyPr/>
          <a:lstStyle>
            <a:lvl1pPr>
              <a:defRPr sz="3600" b="1">
                <a:latin typeface="+mn-lt"/>
              </a:defRPr>
            </a:lvl1pPr>
          </a:lstStyle>
          <a:p>
            <a:r>
              <a:rPr lang="en-US" dirty="0"/>
              <a:t>Click to edit Master title style</a:t>
            </a:r>
          </a:p>
        </p:txBody>
      </p:sp>
      <p:sp>
        <p:nvSpPr>
          <p:cNvPr id="4" name="Rectangle 3">
            <a:extLst>
              <a:ext uri="{FF2B5EF4-FFF2-40B4-BE49-F238E27FC236}">
                <a16:creationId xmlns:a16="http://schemas.microsoft.com/office/drawing/2014/main" id="{A286EC7B-710F-70EE-4F00-DD3CA1558D03}"/>
              </a:ext>
            </a:extLst>
          </p:cNvPr>
          <p:cNvSpPr/>
          <p:nvPr userDrawn="1"/>
        </p:nvSpPr>
        <p:spPr>
          <a:xfrm>
            <a:off x="0" y="6311901"/>
            <a:ext cx="12192000" cy="546100"/>
          </a:xfrm>
          <a:prstGeom prst="rect">
            <a:avLst/>
          </a:prstGeom>
          <a:solidFill>
            <a:srgbClr val="8CC7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Footer Placeholder 5">
            <a:extLst>
              <a:ext uri="{FF2B5EF4-FFF2-40B4-BE49-F238E27FC236}">
                <a16:creationId xmlns:a16="http://schemas.microsoft.com/office/drawing/2014/main" id="{BCF54D80-E3B5-9519-E023-92FA927F6D15}"/>
              </a:ext>
            </a:extLst>
          </p:cNvPr>
          <p:cNvSpPr>
            <a:spLocks noGrp="1"/>
          </p:cNvSpPr>
          <p:nvPr>
            <p:ph type="ftr" sz="quarter" idx="11"/>
          </p:nvPr>
        </p:nvSpPr>
        <p:spPr>
          <a:xfrm>
            <a:off x="2017643" y="6392927"/>
            <a:ext cx="8458201" cy="365125"/>
          </a:xfrm>
          <a:prstGeom prst="rect">
            <a:avLst/>
          </a:prstGeom>
        </p:spPr>
        <p:txBody>
          <a:bodyPr/>
          <a:lstStyle>
            <a:lvl1pPr algn="r">
              <a:defRPr b="1">
                <a:solidFill>
                  <a:schemeClr val="accent6">
                    <a:lumMod val="20000"/>
                    <a:lumOff val="80000"/>
                  </a:schemeClr>
                </a:solidFill>
              </a:defRPr>
            </a:lvl1pPr>
          </a:lstStyle>
          <a:p>
            <a:r>
              <a:rPr lang="en-US"/>
              <a:t>Checkpoint</a:t>
            </a:r>
            <a:endParaRPr lang="en-US" dirty="0"/>
          </a:p>
        </p:txBody>
      </p:sp>
      <p:sp>
        <p:nvSpPr>
          <p:cNvPr id="6" name="Rectangle 5">
            <a:extLst>
              <a:ext uri="{FF2B5EF4-FFF2-40B4-BE49-F238E27FC236}">
                <a16:creationId xmlns:a16="http://schemas.microsoft.com/office/drawing/2014/main" id="{AB02EE12-A8A0-7F71-B6F0-9F7815F0B268}"/>
              </a:ext>
            </a:extLst>
          </p:cNvPr>
          <p:cNvSpPr/>
          <p:nvPr userDrawn="1"/>
        </p:nvSpPr>
        <p:spPr>
          <a:xfrm>
            <a:off x="11082130" y="6311901"/>
            <a:ext cx="1109870" cy="546100"/>
          </a:xfrm>
          <a:prstGeom prst="rect">
            <a:avLst/>
          </a:prstGeom>
          <a:solidFill>
            <a:schemeClr val="accent5"/>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0" dirty="0">
              <a:solidFill>
                <a:schemeClr val="accent6"/>
              </a:solidFill>
            </a:endParaRPr>
          </a:p>
        </p:txBody>
      </p:sp>
      <p:sp>
        <p:nvSpPr>
          <p:cNvPr id="7" name="Slide Number Placeholder 6">
            <a:extLst>
              <a:ext uri="{FF2B5EF4-FFF2-40B4-BE49-F238E27FC236}">
                <a16:creationId xmlns:a16="http://schemas.microsoft.com/office/drawing/2014/main" id="{2FE2A806-BC36-D117-3DB8-547F31DE7416}"/>
              </a:ext>
            </a:extLst>
          </p:cNvPr>
          <p:cNvSpPr>
            <a:spLocks noGrp="1"/>
          </p:cNvSpPr>
          <p:nvPr>
            <p:ph type="sldNum" sz="quarter" idx="12"/>
          </p:nvPr>
        </p:nvSpPr>
        <p:spPr>
          <a:xfrm>
            <a:off x="10585175" y="6396107"/>
            <a:ext cx="1033669" cy="365125"/>
          </a:xfrm>
          <a:prstGeom prst="rect">
            <a:avLst/>
          </a:prstGeom>
        </p:spPr>
        <p:txBody>
          <a:bodyPr/>
          <a:lstStyle>
            <a:lvl1pPr>
              <a:defRPr b="1">
                <a:solidFill>
                  <a:schemeClr val="accent3"/>
                </a:solidFill>
              </a:defRPr>
            </a:lvl1pPr>
          </a:lstStyle>
          <a:p>
            <a:pPr algn="r"/>
            <a:fld id="{3B3CBF68-38E2-48B1-A0C0-53C053A6473C}" type="slidenum">
              <a:rPr lang="en-US" smtClean="0"/>
              <a:pPr algn="r"/>
              <a:t>‹#›</a:t>
            </a:fld>
            <a:endParaRPr lang="en-US" dirty="0"/>
          </a:p>
        </p:txBody>
      </p:sp>
      <p:sp>
        <p:nvSpPr>
          <p:cNvPr id="8" name="TextBox 7">
            <a:extLst>
              <a:ext uri="{FF2B5EF4-FFF2-40B4-BE49-F238E27FC236}">
                <a16:creationId xmlns:a16="http://schemas.microsoft.com/office/drawing/2014/main" id="{9F59EAC9-1606-5137-C2F2-B0E10B9F04F3}"/>
              </a:ext>
            </a:extLst>
          </p:cNvPr>
          <p:cNvSpPr txBox="1"/>
          <p:nvPr userDrawn="1"/>
        </p:nvSpPr>
        <p:spPr>
          <a:xfrm>
            <a:off x="838202" y="6356350"/>
            <a:ext cx="2262808" cy="461665"/>
          </a:xfrm>
          <a:prstGeom prst="rect">
            <a:avLst/>
          </a:prstGeom>
          <a:noFill/>
        </p:spPr>
        <p:txBody>
          <a:bodyPr wrap="square" rtlCol="0">
            <a:spAutoFit/>
          </a:bodyPr>
          <a:lstStyle/>
          <a:p>
            <a:r>
              <a:rPr lang="en-US" sz="2400" b="1" dirty="0">
                <a:solidFill>
                  <a:schemeClr val="accent6">
                    <a:lumMod val="20000"/>
                    <a:lumOff val="80000"/>
                  </a:schemeClr>
                </a:solidFill>
              </a:rPr>
              <a:t>2024</a:t>
            </a:r>
          </a:p>
        </p:txBody>
      </p:sp>
      <p:sp>
        <p:nvSpPr>
          <p:cNvPr id="13" name="Rectangle 12">
            <a:extLst>
              <a:ext uri="{FF2B5EF4-FFF2-40B4-BE49-F238E27FC236}">
                <a16:creationId xmlns:a16="http://schemas.microsoft.com/office/drawing/2014/main" id="{59B0DBC5-A895-670C-0F4D-84A76F30CD36}"/>
              </a:ext>
            </a:extLst>
          </p:cNvPr>
          <p:cNvSpPr/>
          <p:nvPr userDrawn="1"/>
        </p:nvSpPr>
        <p:spPr>
          <a:xfrm>
            <a:off x="10585174" y="6311901"/>
            <a:ext cx="496956"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lumMod val="20000"/>
                    <a:lumOff val="80000"/>
                  </a:schemeClr>
                </a:solidFill>
              </a:rPr>
              <a:t>8</a:t>
            </a:r>
          </a:p>
        </p:txBody>
      </p:sp>
    </p:spTree>
    <p:custDataLst>
      <p:tags r:id="rId1"/>
    </p:custDataLst>
    <p:extLst>
      <p:ext uri="{BB962C8B-B14F-4D97-AF65-F5344CB8AC3E}">
        <p14:creationId xmlns:p14="http://schemas.microsoft.com/office/powerpoint/2010/main" val="4232788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C0517D-60A2-2528-4CC6-D1143CF877E3}"/>
              </a:ext>
            </a:extLst>
          </p:cNvPr>
          <p:cNvSpPr/>
          <p:nvPr userDrawn="1"/>
        </p:nvSpPr>
        <p:spPr>
          <a:xfrm>
            <a:off x="0" y="6311901"/>
            <a:ext cx="12192000" cy="546100"/>
          </a:xfrm>
          <a:prstGeom prst="rect">
            <a:avLst/>
          </a:prstGeom>
          <a:solidFill>
            <a:srgbClr val="8CC7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Footer Placeholder 5">
            <a:extLst>
              <a:ext uri="{FF2B5EF4-FFF2-40B4-BE49-F238E27FC236}">
                <a16:creationId xmlns:a16="http://schemas.microsoft.com/office/drawing/2014/main" id="{60FA3823-3C22-D086-585E-4A176885142A}"/>
              </a:ext>
            </a:extLst>
          </p:cNvPr>
          <p:cNvSpPr>
            <a:spLocks noGrp="1"/>
          </p:cNvSpPr>
          <p:nvPr>
            <p:ph type="ftr" sz="quarter" idx="11"/>
          </p:nvPr>
        </p:nvSpPr>
        <p:spPr>
          <a:xfrm>
            <a:off x="2017643" y="6392927"/>
            <a:ext cx="8458201" cy="365125"/>
          </a:xfrm>
          <a:prstGeom prst="rect">
            <a:avLst/>
          </a:prstGeom>
        </p:spPr>
        <p:txBody>
          <a:bodyPr/>
          <a:lstStyle>
            <a:lvl1pPr algn="r">
              <a:defRPr b="1">
                <a:solidFill>
                  <a:schemeClr val="accent6">
                    <a:lumMod val="20000"/>
                    <a:lumOff val="80000"/>
                  </a:schemeClr>
                </a:solidFill>
              </a:defRPr>
            </a:lvl1pPr>
          </a:lstStyle>
          <a:p>
            <a:r>
              <a:rPr lang="en-US"/>
              <a:t>Checkpoint</a:t>
            </a:r>
            <a:endParaRPr lang="en-US" dirty="0"/>
          </a:p>
        </p:txBody>
      </p:sp>
      <p:sp>
        <p:nvSpPr>
          <p:cNvPr id="4" name="Rectangle 3">
            <a:extLst>
              <a:ext uri="{FF2B5EF4-FFF2-40B4-BE49-F238E27FC236}">
                <a16:creationId xmlns:a16="http://schemas.microsoft.com/office/drawing/2014/main" id="{D7CD687B-5780-00B5-6133-FABDC0BB4C3E}"/>
              </a:ext>
            </a:extLst>
          </p:cNvPr>
          <p:cNvSpPr/>
          <p:nvPr userDrawn="1"/>
        </p:nvSpPr>
        <p:spPr>
          <a:xfrm>
            <a:off x="11082130" y="6311901"/>
            <a:ext cx="1109870" cy="546100"/>
          </a:xfrm>
          <a:prstGeom prst="rect">
            <a:avLst/>
          </a:prstGeom>
          <a:solidFill>
            <a:schemeClr val="accent5"/>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0" dirty="0">
              <a:solidFill>
                <a:schemeClr val="accent6"/>
              </a:solidFill>
            </a:endParaRPr>
          </a:p>
        </p:txBody>
      </p:sp>
      <p:sp>
        <p:nvSpPr>
          <p:cNvPr id="9" name="Slide Number Placeholder 6">
            <a:extLst>
              <a:ext uri="{FF2B5EF4-FFF2-40B4-BE49-F238E27FC236}">
                <a16:creationId xmlns:a16="http://schemas.microsoft.com/office/drawing/2014/main" id="{A13F4000-A23B-F1E0-7442-57EF7A6C2C24}"/>
              </a:ext>
            </a:extLst>
          </p:cNvPr>
          <p:cNvSpPr>
            <a:spLocks noGrp="1"/>
          </p:cNvSpPr>
          <p:nvPr>
            <p:ph type="sldNum" sz="quarter" idx="12"/>
          </p:nvPr>
        </p:nvSpPr>
        <p:spPr>
          <a:xfrm>
            <a:off x="10585175" y="6396107"/>
            <a:ext cx="1033669" cy="365125"/>
          </a:xfrm>
          <a:prstGeom prst="rect">
            <a:avLst/>
          </a:prstGeom>
        </p:spPr>
        <p:txBody>
          <a:bodyPr/>
          <a:lstStyle>
            <a:lvl1pPr>
              <a:defRPr b="1">
                <a:solidFill>
                  <a:schemeClr val="accent3"/>
                </a:solidFill>
              </a:defRPr>
            </a:lvl1pPr>
          </a:lstStyle>
          <a:p>
            <a:pPr algn="r"/>
            <a:fld id="{3B3CBF68-38E2-48B1-A0C0-53C053A6473C}" type="slidenum">
              <a:rPr lang="en-US" smtClean="0"/>
              <a:pPr algn="r"/>
              <a:t>‹#›</a:t>
            </a:fld>
            <a:endParaRPr lang="en-US" dirty="0"/>
          </a:p>
        </p:txBody>
      </p:sp>
      <p:sp>
        <p:nvSpPr>
          <p:cNvPr id="12" name="TextBox 11">
            <a:extLst>
              <a:ext uri="{FF2B5EF4-FFF2-40B4-BE49-F238E27FC236}">
                <a16:creationId xmlns:a16="http://schemas.microsoft.com/office/drawing/2014/main" id="{0D4E2B89-5225-9355-F2F8-7C7FC7C22A4B}"/>
              </a:ext>
            </a:extLst>
          </p:cNvPr>
          <p:cNvSpPr txBox="1"/>
          <p:nvPr userDrawn="1"/>
        </p:nvSpPr>
        <p:spPr>
          <a:xfrm>
            <a:off x="838202" y="6356350"/>
            <a:ext cx="2262808" cy="461665"/>
          </a:xfrm>
          <a:prstGeom prst="rect">
            <a:avLst/>
          </a:prstGeom>
          <a:noFill/>
        </p:spPr>
        <p:txBody>
          <a:bodyPr wrap="square" rtlCol="0">
            <a:spAutoFit/>
          </a:bodyPr>
          <a:lstStyle/>
          <a:p>
            <a:r>
              <a:rPr lang="en-US" sz="2400" b="1" dirty="0">
                <a:solidFill>
                  <a:schemeClr val="accent6">
                    <a:lumMod val="20000"/>
                    <a:lumOff val="80000"/>
                  </a:schemeClr>
                </a:solidFill>
              </a:rPr>
              <a:t>2024</a:t>
            </a:r>
          </a:p>
        </p:txBody>
      </p:sp>
      <p:sp>
        <p:nvSpPr>
          <p:cNvPr id="13" name="Rectangle 12">
            <a:extLst>
              <a:ext uri="{FF2B5EF4-FFF2-40B4-BE49-F238E27FC236}">
                <a16:creationId xmlns:a16="http://schemas.microsoft.com/office/drawing/2014/main" id="{EAC3DAC3-B554-D211-3C61-A80BA25CAC08}"/>
              </a:ext>
            </a:extLst>
          </p:cNvPr>
          <p:cNvSpPr/>
          <p:nvPr userDrawn="1"/>
        </p:nvSpPr>
        <p:spPr>
          <a:xfrm>
            <a:off x="10585174" y="6311901"/>
            <a:ext cx="496956"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lumMod val="20000"/>
                    <a:lumOff val="80000"/>
                  </a:schemeClr>
                </a:solidFill>
              </a:rPr>
              <a:t>8</a:t>
            </a:r>
          </a:p>
        </p:txBody>
      </p:sp>
    </p:spTree>
    <p:custDataLst>
      <p:tags r:id="rId1"/>
    </p:custDataLst>
    <p:extLst>
      <p:ext uri="{BB962C8B-B14F-4D97-AF65-F5344CB8AC3E}">
        <p14:creationId xmlns:p14="http://schemas.microsoft.com/office/powerpoint/2010/main" val="31447054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DF5484-D701-8E51-ABBE-19504227B65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55942" y="1207536"/>
            <a:ext cx="8836058" cy="5659608"/>
          </a:xfrm>
          <a:prstGeom prst="rect">
            <a:avLst/>
          </a:prstGeom>
        </p:spPr>
      </p:pic>
      <p:grpSp>
        <p:nvGrpSpPr>
          <p:cNvPr id="2" name="Group 1">
            <a:extLst>
              <a:ext uri="{FF2B5EF4-FFF2-40B4-BE49-F238E27FC236}">
                <a16:creationId xmlns:a16="http://schemas.microsoft.com/office/drawing/2014/main" id="{1DE8C4E8-27D0-CF15-FE35-CABAA87847CD}"/>
              </a:ext>
            </a:extLst>
          </p:cNvPr>
          <p:cNvGrpSpPr/>
          <p:nvPr userDrawn="1"/>
        </p:nvGrpSpPr>
        <p:grpSpPr>
          <a:xfrm>
            <a:off x="0" y="1507763"/>
            <a:ext cx="7472312" cy="226093"/>
            <a:chOff x="1422589" y="7052010"/>
            <a:chExt cx="5116443" cy="206209"/>
          </a:xfrm>
        </p:grpSpPr>
        <p:sp>
          <p:nvSpPr>
            <p:cNvPr id="5" name="Rectangle 4">
              <a:extLst>
                <a:ext uri="{FF2B5EF4-FFF2-40B4-BE49-F238E27FC236}">
                  <a16:creationId xmlns:a16="http://schemas.microsoft.com/office/drawing/2014/main" id="{6418F39B-BDC4-9332-4BE0-C1343483FE92}"/>
                </a:ext>
              </a:extLst>
            </p:cNvPr>
            <p:cNvSpPr/>
            <p:nvPr/>
          </p:nvSpPr>
          <p:spPr>
            <a:xfrm>
              <a:off x="1422589" y="7052012"/>
              <a:ext cx="1133061" cy="206205"/>
            </a:xfrm>
            <a:prstGeom prst="rect">
              <a:avLst/>
            </a:prstGeom>
            <a:solidFill>
              <a:srgbClr val="EB00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84C481BC-378D-0D00-E1FC-1219B5AD672A}"/>
                </a:ext>
              </a:extLst>
            </p:cNvPr>
            <p:cNvSpPr/>
            <p:nvPr/>
          </p:nvSpPr>
          <p:spPr>
            <a:xfrm>
              <a:off x="2556667" y="7052012"/>
              <a:ext cx="1325880" cy="206207"/>
            </a:xfrm>
            <a:prstGeom prst="rect">
              <a:avLst/>
            </a:prstGeom>
            <a:solidFill>
              <a:srgbClr val="F3BE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5720F153-FD0E-D1A3-B0B5-25C44E4B9E5F}"/>
                </a:ext>
              </a:extLst>
            </p:cNvPr>
            <p:cNvSpPr/>
            <p:nvPr/>
          </p:nvSpPr>
          <p:spPr>
            <a:xfrm>
              <a:off x="3881872" y="7052012"/>
              <a:ext cx="1325880" cy="206207"/>
            </a:xfrm>
            <a:prstGeom prst="rect">
              <a:avLst/>
            </a:prstGeom>
            <a:solidFill>
              <a:srgbClr val="80C2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C7563FDB-27F3-F810-53DE-2D38AFDCBB93}"/>
                </a:ext>
              </a:extLst>
            </p:cNvPr>
            <p:cNvSpPr/>
            <p:nvPr/>
          </p:nvSpPr>
          <p:spPr>
            <a:xfrm>
              <a:off x="5204008" y="7052010"/>
              <a:ext cx="1335024" cy="206207"/>
            </a:xfrm>
            <a:prstGeom prst="rect">
              <a:avLst/>
            </a:prstGeom>
            <a:solidFill>
              <a:srgbClr val="26A7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13" name="Group 12">
            <a:extLst>
              <a:ext uri="{FF2B5EF4-FFF2-40B4-BE49-F238E27FC236}">
                <a16:creationId xmlns:a16="http://schemas.microsoft.com/office/drawing/2014/main" id="{F7F529D3-CB75-8434-FE55-01243E74F668}"/>
              </a:ext>
            </a:extLst>
          </p:cNvPr>
          <p:cNvGrpSpPr/>
          <p:nvPr userDrawn="1"/>
        </p:nvGrpSpPr>
        <p:grpSpPr>
          <a:xfrm>
            <a:off x="7472312" y="1507772"/>
            <a:ext cx="4719688" cy="226091"/>
            <a:chOff x="1229770" y="7052012"/>
            <a:chExt cx="3231666" cy="206207"/>
          </a:xfrm>
        </p:grpSpPr>
        <p:sp>
          <p:nvSpPr>
            <p:cNvPr id="15" name="Rectangle 14">
              <a:extLst>
                <a:ext uri="{FF2B5EF4-FFF2-40B4-BE49-F238E27FC236}">
                  <a16:creationId xmlns:a16="http://schemas.microsoft.com/office/drawing/2014/main" id="{7E26D00C-722E-465F-076E-9CE81DBD36E0}"/>
                </a:ext>
              </a:extLst>
            </p:cNvPr>
            <p:cNvSpPr/>
            <p:nvPr/>
          </p:nvSpPr>
          <p:spPr>
            <a:xfrm>
              <a:off x="1229770" y="7052012"/>
              <a:ext cx="1325880" cy="206207"/>
            </a:xfrm>
            <a:prstGeom prst="rect">
              <a:avLst/>
            </a:prstGeom>
            <a:solidFill>
              <a:srgbClr val="EB00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a:extLst>
                <a:ext uri="{FF2B5EF4-FFF2-40B4-BE49-F238E27FC236}">
                  <a16:creationId xmlns:a16="http://schemas.microsoft.com/office/drawing/2014/main" id="{2FDAB8AA-119F-289B-5AF3-5A6726D264CF}"/>
                </a:ext>
              </a:extLst>
            </p:cNvPr>
            <p:cNvSpPr/>
            <p:nvPr/>
          </p:nvSpPr>
          <p:spPr>
            <a:xfrm>
              <a:off x="2556667" y="7052012"/>
              <a:ext cx="1325880" cy="206207"/>
            </a:xfrm>
            <a:prstGeom prst="rect">
              <a:avLst/>
            </a:prstGeom>
            <a:solidFill>
              <a:srgbClr val="F3BE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a:extLst>
                <a:ext uri="{FF2B5EF4-FFF2-40B4-BE49-F238E27FC236}">
                  <a16:creationId xmlns:a16="http://schemas.microsoft.com/office/drawing/2014/main" id="{10218651-AB61-AAF3-3572-4A7A1F74D067}"/>
                </a:ext>
              </a:extLst>
            </p:cNvPr>
            <p:cNvSpPr/>
            <p:nvPr/>
          </p:nvSpPr>
          <p:spPr>
            <a:xfrm>
              <a:off x="3881872" y="7052013"/>
              <a:ext cx="579564" cy="206199"/>
            </a:xfrm>
            <a:prstGeom prst="rect">
              <a:avLst/>
            </a:prstGeom>
            <a:solidFill>
              <a:srgbClr val="80C2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0" name="Rectangle 9">
            <a:extLst>
              <a:ext uri="{FF2B5EF4-FFF2-40B4-BE49-F238E27FC236}">
                <a16:creationId xmlns:a16="http://schemas.microsoft.com/office/drawing/2014/main" id="{BE419B96-2C50-F704-B07C-7886F1B2C11D}"/>
              </a:ext>
            </a:extLst>
          </p:cNvPr>
          <p:cNvSpPr/>
          <p:nvPr userDrawn="1"/>
        </p:nvSpPr>
        <p:spPr>
          <a:xfrm>
            <a:off x="0" y="1"/>
            <a:ext cx="12192000" cy="1582367"/>
          </a:xfrm>
          <a:prstGeom prst="rect">
            <a:avLst/>
          </a:prstGeom>
          <a:solidFill>
            <a:srgbClr val="CDE6F2"/>
          </a:solidFill>
          <a:ln>
            <a:solidFill>
              <a:srgbClr val="CDE6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b="1" dirty="0"/>
          </a:p>
        </p:txBody>
      </p:sp>
      <p:sp>
        <p:nvSpPr>
          <p:cNvPr id="14" name="Title 1">
            <a:extLst>
              <a:ext uri="{FF2B5EF4-FFF2-40B4-BE49-F238E27FC236}">
                <a16:creationId xmlns:a16="http://schemas.microsoft.com/office/drawing/2014/main" id="{FF75D423-E0B5-49C0-A51C-F4AAB8B24880}"/>
              </a:ext>
            </a:extLst>
          </p:cNvPr>
          <p:cNvSpPr>
            <a:spLocks noGrp="1"/>
          </p:cNvSpPr>
          <p:nvPr>
            <p:ph type="ctrTitle" hasCustomPrompt="1"/>
          </p:nvPr>
        </p:nvSpPr>
        <p:spPr>
          <a:xfrm>
            <a:off x="368809" y="433494"/>
            <a:ext cx="3061905" cy="901192"/>
          </a:xfrm>
        </p:spPr>
        <p:txBody>
          <a:bodyPr anchor="b">
            <a:noAutofit/>
          </a:bodyPr>
          <a:lstStyle>
            <a:lvl1pPr algn="r">
              <a:defRPr sz="4800">
                <a:solidFill>
                  <a:schemeClr val="accent3"/>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dirty="0"/>
              <a:t>MODULE x</a:t>
            </a:r>
          </a:p>
        </p:txBody>
      </p:sp>
      <p:grpSp>
        <p:nvGrpSpPr>
          <p:cNvPr id="4" name="Group 3">
            <a:extLst>
              <a:ext uri="{FF2B5EF4-FFF2-40B4-BE49-F238E27FC236}">
                <a16:creationId xmlns:a16="http://schemas.microsoft.com/office/drawing/2014/main" id="{98223A0A-A2F4-9A9E-57F2-B906DE92C909}"/>
              </a:ext>
            </a:extLst>
          </p:cNvPr>
          <p:cNvGrpSpPr/>
          <p:nvPr userDrawn="1"/>
        </p:nvGrpSpPr>
        <p:grpSpPr>
          <a:xfrm>
            <a:off x="835152" y="5275633"/>
            <a:ext cx="4546562" cy="1184695"/>
            <a:chOff x="4112263" y="2512852"/>
            <a:chExt cx="7895803" cy="2057404"/>
          </a:xfrm>
        </p:grpSpPr>
        <p:pic>
          <p:nvPicPr>
            <p:cNvPr id="27" name="Picture 26">
              <a:extLst>
                <a:ext uri="{FF2B5EF4-FFF2-40B4-BE49-F238E27FC236}">
                  <a16:creationId xmlns:a16="http://schemas.microsoft.com/office/drawing/2014/main" id="{2C9743D5-37A0-4E79-9639-47411888DE3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91454" y="2512852"/>
              <a:ext cx="1816612" cy="2057404"/>
            </a:xfrm>
            <a:prstGeom prst="rect">
              <a:avLst/>
            </a:prstGeom>
          </p:spPr>
        </p:pic>
        <p:pic>
          <p:nvPicPr>
            <p:cNvPr id="30" name="Picture 29">
              <a:extLst>
                <a:ext uri="{FF2B5EF4-FFF2-40B4-BE49-F238E27FC236}">
                  <a16:creationId xmlns:a16="http://schemas.microsoft.com/office/drawing/2014/main" id="{4E161DD6-8D99-49FC-8D11-FDE500CD344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166073" y="2512852"/>
              <a:ext cx="1816612" cy="2057404"/>
            </a:xfrm>
            <a:prstGeom prst="rect">
              <a:avLst/>
            </a:prstGeom>
          </p:spPr>
        </p:pic>
        <p:pic>
          <p:nvPicPr>
            <p:cNvPr id="31" name="Picture 30">
              <a:extLst>
                <a:ext uri="{FF2B5EF4-FFF2-40B4-BE49-F238E27FC236}">
                  <a16:creationId xmlns:a16="http://schemas.microsoft.com/office/drawing/2014/main" id="{CB839935-DD5E-4753-862C-BF4B0060425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140692" y="2512852"/>
              <a:ext cx="1816612" cy="2057404"/>
            </a:xfrm>
            <a:prstGeom prst="rect">
              <a:avLst/>
            </a:prstGeom>
          </p:spPr>
        </p:pic>
        <p:pic>
          <p:nvPicPr>
            <p:cNvPr id="32" name="Picture 31">
              <a:extLst>
                <a:ext uri="{FF2B5EF4-FFF2-40B4-BE49-F238E27FC236}">
                  <a16:creationId xmlns:a16="http://schemas.microsoft.com/office/drawing/2014/main" id="{B545A4EE-491C-48A2-8BAD-8F5E95D5B18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112263" y="2512852"/>
              <a:ext cx="1819660" cy="2057404"/>
            </a:xfrm>
            <a:prstGeom prst="rect">
              <a:avLst/>
            </a:prstGeom>
          </p:spPr>
        </p:pic>
      </p:grpSp>
      <p:sp>
        <p:nvSpPr>
          <p:cNvPr id="6" name="Text Placeholder 5">
            <a:extLst>
              <a:ext uri="{FF2B5EF4-FFF2-40B4-BE49-F238E27FC236}">
                <a16:creationId xmlns:a16="http://schemas.microsoft.com/office/drawing/2014/main" id="{9DE6355B-3EB4-3B44-2967-2C0518FBF59D}"/>
              </a:ext>
            </a:extLst>
          </p:cNvPr>
          <p:cNvSpPr>
            <a:spLocks noGrp="1"/>
          </p:cNvSpPr>
          <p:nvPr>
            <p:ph type="body" sz="quarter" idx="10"/>
          </p:nvPr>
        </p:nvSpPr>
        <p:spPr>
          <a:xfrm>
            <a:off x="3885048" y="646409"/>
            <a:ext cx="7846704" cy="530225"/>
          </a:xfrm>
        </p:spPr>
        <p:txBody>
          <a:bodyPr/>
          <a:lstStyle>
            <a:lvl1pPr marL="0" indent="0">
              <a:buNone/>
              <a:defRPr sz="4000" b="1">
                <a:solidFill>
                  <a:schemeClr val="accent1"/>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pPr lvl="0"/>
            <a:r>
              <a:rPr lang="en-US" dirty="0"/>
              <a:t>Click to edit Master text styles</a:t>
            </a:r>
          </a:p>
        </p:txBody>
      </p:sp>
      <p:sp>
        <p:nvSpPr>
          <p:cNvPr id="9" name="TextBox 8">
            <a:extLst>
              <a:ext uri="{FF2B5EF4-FFF2-40B4-BE49-F238E27FC236}">
                <a16:creationId xmlns:a16="http://schemas.microsoft.com/office/drawing/2014/main" id="{58DDF45D-FC4A-E5FA-3827-6D7FB81A9091}"/>
              </a:ext>
            </a:extLst>
          </p:cNvPr>
          <p:cNvSpPr txBox="1"/>
          <p:nvPr userDrawn="1"/>
        </p:nvSpPr>
        <p:spPr>
          <a:xfrm>
            <a:off x="810097" y="4690858"/>
            <a:ext cx="1097905" cy="584775"/>
          </a:xfrm>
          <a:prstGeom prst="rect">
            <a:avLst/>
          </a:prstGeom>
          <a:noFill/>
        </p:spPr>
        <p:txBody>
          <a:bodyPr wrap="square" rtlCol="0">
            <a:spAutoFit/>
          </a:bodyPr>
          <a:lstStyle/>
          <a:p>
            <a:r>
              <a:rPr lang="en-US" sz="3200" dirty="0">
                <a:solidFill>
                  <a:schemeClr val="accent3"/>
                </a:solidFill>
                <a:latin typeface="+mj-lt"/>
              </a:rPr>
              <a:t>2024</a:t>
            </a:r>
          </a:p>
        </p:txBody>
      </p:sp>
      <p:sp>
        <p:nvSpPr>
          <p:cNvPr id="11" name="Rectangle 10">
            <a:extLst>
              <a:ext uri="{FF2B5EF4-FFF2-40B4-BE49-F238E27FC236}">
                <a16:creationId xmlns:a16="http://schemas.microsoft.com/office/drawing/2014/main" id="{C953C4B0-43F3-74ED-8C7C-88E0C3D92160}"/>
              </a:ext>
            </a:extLst>
          </p:cNvPr>
          <p:cNvSpPr/>
          <p:nvPr userDrawn="1"/>
        </p:nvSpPr>
        <p:spPr>
          <a:xfrm>
            <a:off x="3593593" y="868681"/>
            <a:ext cx="173736" cy="173736"/>
          </a:xfrm>
          <a:prstGeom prst="rect">
            <a:avLst/>
          </a:prstGeom>
          <a:solidFill>
            <a:srgbClr val="00843D"/>
          </a:solidFill>
          <a:ln>
            <a:solidFill>
              <a:srgbClr val="0084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ustDataLst>
      <p:tags r:id="rId1"/>
    </p:custDataLst>
    <p:extLst>
      <p:ext uri="{BB962C8B-B14F-4D97-AF65-F5344CB8AC3E}">
        <p14:creationId xmlns:p14="http://schemas.microsoft.com/office/powerpoint/2010/main" val="2238524108"/>
      </p:ext>
    </p:extLst>
  </p:cSld>
  <p:clrMapOvr>
    <a:masterClrMapping/>
  </p:clrMapOvr>
  <p:extLst>
    <p:ext uri="{DCECCB84-F9BA-43D5-87BE-67443E8EF086}">
      <p15:sldGuideLst xmlns:p15="http://schemas.microsoft.com/office/powerpoint/2012/main">
        <p15:guide id="1" orient="horz" pos="720">
          <p15:clr>
            <a:srgbClr val="FBAE40"/>
          </p15:clr>
        </p15:guide>
        <p15:guide id="2" pos="528">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C9ED9-8C29-4842-AA8B-644382E95129}"/>
              </a:ext>
            </a:extLst>
          </p:cNvPr>
          <p:cNvSpPr>
            <a:spLocks noGrp="1"/>
          </p:cNvSpPr>
          <p:nvPr>
            <p:ph type="title"/>
          </p:nvPr>
        </p:nvSpPr>
        <p:spPr>
          <a:xfrm>
            <a:off x="838200" y="365126"/>
            <a:ext cx="10515600" cy="936901"/>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4D31361-3D0B-4408-B476-84F5C5F07E52}"/>
              </a:ext>
            </a:extLst>
          </p:cNvPr>
          <p:cNvSpPr>
            <a:spLocks noGrp="1"/>
          </p:cNvSpPr>
          <p:nvPr>
            <p:ph idx="1"/>
          </p:nvPr>
        </p:nvSpPr>
        <p:spPr>
          <a:xfrm>
            <a:off x="838200" y="1461053"/>
            <a:ext cx="10515600" cy="4715911"/>
          </a:xfrm>
        </p:spPr>
        <p:txBody>
          <a:bodyPr>
            <a:noAutofit/>
          </a:bodyPr>
          <a:lstStyle>
            <a:lvl1pPr marL="347657" indent="-347657">
              <a:lnSpc>
                <a:spcPct val="108000"/>
              </a:lnSpc>
              <a:spcBef>
                <a:spcPts val="600"/>
              </a:spcBef>
              <a:buSzPct val="90000"/>
              <a:buFont typeface="Wingdings" panose="05000000000000000000" pitchFamily="2" charset="2"/>
              <a:buChar char=""/>
              <a:defRPr/>
            </a:lvl1pPr>
            <a:lvl2pPr>
              <a:lnSpc>
                <a:spcPct val="108000"/>
              </a:lnSpc>
              <a:spcBef>
                <a:spcPts val="600"/>
              </a:spcBef>
              <a:buSzPct val="110000"/>
              <a:defRPr/>
            </a:lvl2pPr>
            <a:lvl3pPr>
              <a:lnSpc>
                <a:spcPct val="108000"/>
              </a:lnSpc>
              <a:spcBef>
                <a:spcPts val="600"/>
              </a:spcBef>
              <a:buSzPct val="120000"/>
              <a:defRPr/>
            </a:lvl3pPr>
            <a:lvl4pPr>
              <a:lnSpc>
                <a:spcPct val="108000"/>
              </a:lnSpc>
              <a:spcBef>
                <a:spcPts val="600"/>
              </a:spcBef>
              <a:defRPr/>
            </a:lvl4pPr>
            <a:lvl5pPr>
              <a:lnSpc>
                <a:spcPct val="108000"/>
              </a:lnSpc>
              <a:spcBef>
                <a:spcPts val="6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AC95529A-3F5B-409B-8C42-0EB968C9F20F}"/>
              </a:ext>
            </a:extLst>
          </p:cNvPr>
          <p:cNvSpPr/>
          <p:nvPr userDrawn="1"/>
        </p:nvSpPr>
        <p:spPr>
          <a:xfrm>
            <a:off x="0" y="6311901"/>
            <a:ext cx="12192000" cy="546100"/>
          </a:xfrm>
          <a:prstGeom prst="rect">
            <a:avLst/>
          </a:prstGeom>
          <a:solidFill>
            <a:srgbClr val="8CC7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Footer Placeholder 5">
            <a:extLst>
              <a:ext uri="{FF2B5EF4-FFF2-40B4-BE49-F238E27FC236}">
                <a16:creationId xmlns:a16="http://schemas.microsoft.com/office/drawing/2014/main" id="{570195EF-E1B3-47C4-A907-8F4A295B7884}"/>
              </a:ext>
            </a:extLst>
          </p:cNvPr>
          <p:cNvSpPr>
            <a:spLocks noGrp="1"/>
          </p:cNvSpPr>
          <p:nvPr>
            <p:ph type="ftr" sz="quarter" idx="11"/>
          </p:nvPr>
        </p:nvSpPr>
        <p:spPr>
          <a:xfrm>
            <a:off x="2017643" y="6392927"/>
            <a:ext cx="8458201" cy="365125"/>
          </a:xfrm>
          <a:prstGeom prst="rect">
            <a:avLst/>
          </a:prstGeom>
        </p:spPr>
        <p:txBody>
          <a:bodyPr/>
          <a:lstStyle>
            <a:lvl1pPr algn="r">
              <a:defRPr b="1">
                <a:solidFill>
                  <a:schemeClr val="accent6">
                    <a:lumMod val="20000"/>
                    <a:lumOff val="80000"/>
                  </a:schemeClr>
                </a:solidFill>
              </a:defRPr>
            </a:lvl1pPr>
          </a:lstStyle>
          <a:p>
            <a:r>
              <a:rPr lang="en-US"/>
              <a:t>Checkpoint</a:t>
            </a:r>
            <a:endParaRPr lang="en-US" dirty="0"/>
          </a:p>
        </p:txBody>
      </p:sp>
      <p:sp>
        <p:nvSpPr>
          <p:cNvPr id="13" name="Rectangle 12">
            <a:extLst>
              <a:ext uri="{FF2B5EF4-FFF2-40B4-BE49-F238E27FC236}">
                <a16:creationId xmlns:a16="http://schemas.microsoft.com/office/drawing/2014/main" id="{D9A05FAC-AA3F-4E52-A429-5B66AD088D84}"/>
              </a:ext>
            </a:extLst>
          </p:cNvPr>
          <p:cNvSpPr/>
          <p:nvPr userDrawn="1"/>
        </p:nvSpPr>
        <p:spPr>
          <a:xfrm>
            <a:off x="11082130" y="6311901"/>
            <a:ext cx="1109870" cy="546100"/>
          </a:xfrm>
          <a:prstGeom prst="rect">
            <a:avLst/>
          </a:prstGeom>
          <a:solidFill>
            <a:schemeClr val="accent5"/>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0" dirty="0">
              <a:solidFill>
                <a:schemeClr val="accent6"/>
              </a:solidFill>
            </a:endParaRPr>
          </a:p>
        </p:txBody>
      </p:sp>
      <p:sp>
        <p:nvSpPr>
          <p:cNvPr id="10" name="Slide Number Placeholder 6">
            <a:extLst>
              <a:ext uri="{FF2B5EF4-FFF2-40B4-BE49-F238E27FC236}">
                <a16:creationId xmlns:a16="http://schemas.microsoft.com/office/drawing/2014/main" id="{290C4A28-98B5-40C3-8244-35D87818464F}"/>
              </a:ext>
            </a:extLst>
          </p:cNvPr>
          <p:cNvSpPr>
            <a:spLocks noGrp="1"/>
          </p:cNvSpPr>
          <p:nvPr>
            <p:ph type="sldNum" sz="quarter" idx="12"/>
          </p:nvPr>
        </p:nvSpPr>
        <p:spPr>
          <a:xfrm>
            <a:off x="10585175" y="6396107"/>
            <a:ext cx="1033669" cy="365125"/>
          </a:xfrm>
          <a:prstGeom prst="rect">
            <a:avLst/>
          </a:prstGeom>
        </p:spPr>
        <p:txBody>
          <a:bodyPr/>
          <a:lstStyle>
            <a:lvl1pPr>
              <a:defRPr b="1">
                <a:solidFill>
                  <a:schemeClr val="accent3"/>
                </a:solidFill>
              </a:defRPr>
            </a:lvl1pPr>
          </a:lstStyle>
          <a:p>
            <a:pPr algn="r"/>
            <a:fld id="{3B3CBF68-38E2-48B1-A0C0-53C053A6473C}" type="slidenum">
              <a:rPr lang="en-US" smtClean="0"/>
              <a:pPr algn="r"/>
              <a:t>‹#›</a:t>
            </a:fld>
            <a:endParaRPr lang="en-US" dirty="0"/>
          </a:p>
        </p:txBody>
      </p:sp>
      <p:sp>
        <p:nvSpPr>
          <p:cNvPr id="11" name="TextBox 10">
            <a:extLst>
              <a:ext uri="{FF2B5EF4-FFF2-40B4-BE49-F238E27FC236}">
                <a16:creationId xmlns:a16="http://schemas.microsoft.com/office/drawing/2014/main" id="{7DF9AFA9-13CD-4AC8-8816-BE9BC0190A49}"/>
              </a:ext>
            </a:extLst>
          </p:cNvPr>
          <p:cNvSpPr txBox="1"/>
          <p:nvPr userDrawn="1"/>
        </p:nvSpPr>
        <p:spPr>
          <a:xfrm>
            <a:off x="838202" y="6356350"/>
            <a:ext cx="2262808" cy="461665"/>
          </a:xfrm>
          <a:prstGeom prst="rect">
            <a:avLst/>
          </a:prstGeom>
          <a:noFill/>
        </p:spPr>
        <p:txBody>
          <a:bodyPr wrap="square" rtlCol="0">
            <a:spAutoFit/>
          </a:bodyPr>
          <a:lstStyle/>
          <a:p>
            <a:r>
              <a:rPr lang="en-US" sz="2400" b="1" dirty="0">
                <a:solidFill>
                  <a:schemeClr val="accent6">
                    <a:lumMod val="20000"/>
                    <a:lumOff val="80000"/>
                  </a:schemeClr>
                </a:solidFill>
              </a:rPr>
              <a:t>2024</a:t>
            </a:r>
          </a:p>
        </p:txBody>
      </p:sp>
      <p:sp>
        <p:nvSpPr>
          <p:cNvPr id="12" name="Rectangle 11">
            <a:extLst>
              <a:ext uri="{FF2B5EF4-FFF2-40B4-BE49-F238E27FC236}">
                <a16:creationId xmlns:a16="http://schemas.microsoft.com/office/drawing/2014/main" id="{47426186-68EA-4A77-A0A7-E6473E7C46ED}"/>
              </a:ext>
            </a:extLst>
          </p:cNvPr>
          <p:cNvSpPr/>
          <p:nvPr userDrawn="1"/>
        </p:nvSpPr>
        <p:spPr>
          <a:xfrm>
            <a:off x="10585174" y="6311901"/>
            <a:ext cx="496956"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lumMod val="20000"/>
                    <a:lumOff val="80000"/>
                  </a:schemeClr>
                </a:solidFill>
              </a:rPr>
              <a:t>9</a:t>
            </a:r>
          </a:p>
        </p:txBody>
      </p:sp>
    </p:spTree>
    <p:custDataLst>
      <p:tags r:id="rId1"/>
    </p:custDataLst>
    <p:extLst>
      <p:ext uri="{BB962C8B-B14F-4D97-AF65-F5344CB8AC3E}">
        <p14:creationId xmlns:p14="http://schemas.microsoft.com/office/powerpoint/2010/main" val="4169578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Goals and Progres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23040F3-D833-8863-B0B0-43BC9EB1FB77}"/>
              </a:ext>
            </a:extLst>
          </p:cNvPr>
          <p:cNvSpPr/>
          <p:nvPr userDrawn="1"/>
        </p:nvSpPr>
        <p:spPr>
          <a:xfrm>
            <a:off x="1899139" y="0"/>
            <a:ext cx="10292862" cy="1526302"/>
          </a:xfrm>
          <a:prstGeom prst="rect">
            <a:avLst/>
          </a:prstGeom>
          <a:solidFill>
            <a:srgbClr val="CDE6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635C9ED9-8C29-4842-AA8B-644382E95129}"/>
              </a:ext>
            </a:extLst>
          </p:cNvPr>
          <p:cNvSpPr>
            <a:spLocks noGrp="1"/>
          </p:cNvSpPr>
          <p:nvPr>
            <p:ph type="title"/>
          </p:nvPr>
        </p:nvSpPr>
        <p:spPr>
          <a:xfrm>
            <a:off x="2017642" y="589402"/>
            <a:ext cx="9336158" cy="936901"/>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4D31361-3D0B-4408-B476-84F5C5F07E52}"/>
              </a:ext>
            </a:extLst>
          </p:cNvPr>
          <p:cNvSpPr>
            <a:spLocks noGrp="1"/>
          </p:cNvSpPr>
          <p:nvPr>
            <p:ph idx="1"/>
          </p:nvPr>
        </p:nvSpPr>
        <p:spPr>
          <a:xfrm>
            <a:off x="2017641" y="1754337"/>
            <a:ext cx="8567535" cy="4422167"/>
          </a:xfrm>
        </p:spPr>
        <p:txBody>
          <a:bodyPr>
            <a:noAutofit/>
          </a:bodyPr>
          <a:lstStyle>
            <a:lvl1pPr marL="347657" indent="-347657">
              <a:lnSpc>
                <a:spcPct val="108000"/>
              </a:lnSpc>
              <a:spcBef>
                <a:spcPts val="600"/>
              </a:spcBef>
              <a:spcAft>
                <a:spcPts val="600"/>
              </a:spcAft>
              <a:buSzPct val="90000"/>
              <a:buFont typeface="Wingdings" panose="05000000000000000000" pitchFamily="2" charset="2"/>
              <a:buChar char=""/>
              <a:defRPr/>
            </a:lvl1pPr>
            <a:lvl2pPr>
              <a:lnSpc>
                <a:spcPct val="108000"/>
              </a:lnSpc>
              <a:spcBef>
                <a:spcPts val="600"/>
              </a:spcBef>
              <a:buSzPct val="110000"/>
              <a:defRPr/>
            </a:lvl2pPr>
            <a:lvl3pPr>
              <a:lnSpc>
                <a:spcPct val="108000"/>
              </a:lnSpc>
              <a:spcBef>
                <a:spcPts val="600"/>
              </a:spcBef>
              <a:buSzPct val="120000"/>
              <a:defRPr/>
            </a:lvl3pPr>
            <a:lvl4pPr>
              <a:lnSpc>
                <a:spcPct val="108000"/>
              </a:lnSpc>
              <a:spcBef>
                <a:spcPts val="600"/>
              </a:spcBef>
              <a:defRPr/>
            </a:lvl4pPr>
            <a:lvl5pPr>
              <a:lnSpc>
                <a:spcPct val="108000"/>
              </a:lnSpc>
              <a:spcBef>
                <a:spcPts val="6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AC95529A-3F5B-409B-8C42-0EB968C9F20F}"/>
              </a:ext>
            </a:extLst>
          </p:cNvPr>
          <p:cNvSpPr/>
          <p:nvPr userDrawn="1"/>
        </p:nvSpPr>
        <p:spPr>
          <a:xfrm>
            <a:off x="0" y="6311901"/>
            <a:ext cx="12192000" cy="546100"/>
          </a:xfrm>
          <a:prstGeom prst="rect">
            <a:avLst/>
          </a:prstGeom>
          <a:solidFill>
            <a:srgbClr val="8CC7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Footer Placeholder 5">
            <a:extLst>
              <a:ext uri="{FF2B5EF4-FFF2-40B4-BE49-F238E27FC236}">
                <a16:creationId xmlns:a16="http://schemas.microsoft.com/office/drawing/2014/main" id="{570195EF-E1B3-47C4-A907-8F4A295B7884}"/>
              </a:ext>
            </a:extLst>
          </p:cNvPr>
          <p:cNvSpPr>
            <a:spLocks noGrp="1"/>
          </p:cNvSpPr>
          <p:nvPr>
            <p:ph type="ftr" sz="quarter" idx="11"/>
          </p:nvPr>
        </p:nvSpPr>
        <p:spPr>
          <a:xfrm>
            <a:off x="2017643" y="6392927"/>
            <a:ext cx="8458201" cy="365125"/>
          </a:xfrm>
          <a:prstGeom prst="rect">
            <a:avLst/>
          </a:prstGeom>
        </p:spPr>
        <p:txBody>
          <a:bodyPr/>
          <a:lstStyle>
            <a:lvl1pPr algn="r">
              <a:defRPr b="1">
                <a:solidFill>
                  <a:schemeClr val="accent6">
                    <a:lumMod val="20000"/>
                    <a:lumOff val="80000"/>
                  </a:schemeClr>
                </a:solidFill>
              </a:defRPr>
            </a:lvl1pPr>
          </a:lstStyle>
          <a:p>
            <a:r>
              <a:rPr lang="en-US"/>
              <a:t>Checkpoint</a:t>
            </a:r>
            <a:endParaRPr lang="en-US" dirty="0"/>
          </a:p>
        </p:txBody>
      </p:sp>
      <p:sp>
        <p:nvSpPr>
          <p:cNvPr id="13" name="Rectangle 12">
            <a:extLst>
              <a:ext uri="{FF2B5EF4-FFF2-40B4-BE49-F238E27FC236}">
                <a16:creationId xmlns:a16="http://schemas.microsoft.com/office/drawing/2014/main" id="{D9A05FAC-AA3F-4E52-A429-5B66AD088D84}"/>
              </a:ext>
            </a:extLst>
          </p:cNvPr>
          <p:cNvSpPr/>
          <p:nvPr userDrawn="1"/>
        </p:nvSpPr>
        <p:spPr>
          <a:xfrm>
            <a:off x="11082130" y="6311901"/>
            <a:ext cx="1109870" cy="546100"/>
          </a:xfrm>
          <a:prstGeom prst="rect">
            <a:avLst/>
          </a:prstGeom>
          <a:solidFill>
            <a:schemeClr val="accent5"/>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0" dirty="0">
              <a:solidFill>
                <a:schemeClr val="accent6"/>
              </a:solidFill>
            </a:endParaRPr>
          </a:p>
        </p:txBody>
      </p:sp>
      <p:sp>
        <p:nvSpPr>
          <p:cNvPr id="10" name="Slide Number Placeholder 6">
            <a:extLst>
              <a:ext uri="{FF2B5EF4-FFF2-40B4-BE49-F238E27FC236}">
                <a16:creationId xmlns:a16="http://schemas.microsoft.com/office/drawing/2014/main" id="{290C4A28-98B5-40C3-8244-35D87818464F}"/>
              </a:ext>
            </a:extLst>
          </p:cNvPr>
          <p:cNvSpPr>
            <a:spLocks noGrp="1"/>
          </p:cNvSpPr>
          <p:nvPr>
            <p:ph type="sldNum" sz="quarter" idx="12"/>
          </p:nvPr>
        </p:nvSpPr>
        <p:spPr>
          <a:xfrm>
            <a:off x="10585175" y="6396107"/>
            <a:ext cx="1033669" cy="365125"/>
          </a:xfrm>
          <a:prstGeom prst="rect">
            <a:avLst/>
          </a:prstGeom>
        </p:spPr>
        <p:txBody>
          <a:bodyPr/>
          <a:lstStyle>
            <a:lvl1pPr>
              <a:defRPr b="1">
                <a:solidFill>
                  <a:schemeClr val="accent3"/>
                </a:solidFill>
              </a:defRPr>
            </a:lvl1pPr>
          </a:lstStyle>
          <a:p>
            <a:pPr algn="r"/>
            <a:fld id="{3B3CBF68-38E2-48B1-A0C0-53C053A6473C}" type="slidenum">
              <a:rPr lang="en-US" smtClean="0"/>
              <a:pPr algn="r"/>
              <a:t>‹#›</a:t>
            </a:fld>
            <a:endParaRPr lang="en-US" dirty="0"/>
          </a:p>
        </p:txBody>
      </p:sp>
      <p:sp>
        <p:nvSpPr>
          <p:cNvPr id="11" name="TextBox 10">
            <a:extLst>
              <a:ext uri="{FF2B5EF4-FFF2-40B4-BE49-F238E27FC236}">
                <a16:creationId xmlns:a16="http://schemas.microsoft.com/office/drawing/2014/main" id="{7DF9AFA9-13CD-4AC8-8816-BE9BC0190A49}"/>
              </a:ext>
            </a:extLst>
          </p:cNvPr>
          <p:cNvSpPr txBox="1"/>
          <p:nvPr userDrawn="1"/>
        </p:nvSpPr>
        <p:spPr>
          <a:xfrm>
            <a:off x="838202" y="6356350"/>
            <a:ext cx="2262808" cy="461665"/>
          </a:xfrm>
          <a:prstGeom prst="rect">
            <a:avLst/>
          </a:prstGeom>
          <a:noFill/>
        </p:spPr>
        <p:txBody>
          <a:bodyPr wrap="square" rtlCol="0">
            <a:spAutoFit/>
          </a:bodyPr>
          <a:lstStyle/>
          <a:p>
            <a:r>
              <a:rPr lang="en-US" sz="2400" b="1" dirty="0">
                <a:solidFill>
                  <a:schemeClr val="accent6">
                    <a:lumMod val="20000"/>
                    <a:lumOff val="80000"/>
                  </a:schemeClr>
                </a:solidFill>
              </a:rPr>
              <a:t>2024</a:t>
            </a:r>
          </a:p>
        </p:txBody>
      </p:sp>
      <p:sp>
        <p:nvSpPr>
          <p:cNvPr id="12" name="Rectangle 11">
            <a:extLst>
              <a:ext uri="{FF2B5EF4-FFF2-40B4-BE49-F238E27FC236}">
                <a16:creationId xmlns:a16="http://schemas.microsoft.com/office/drawing/2014/main" id="{47426186-68EA-4A77-A0A7-E6473E7C46ED}"/>
              </a:ext>
            </a:extLst>
          </p:cNvPr>
          <p:cNvSpPr/>
          <p:nvPr userDrawn="1"/>
        </p:nvSpPr>
        <p:spPr>
          <a:xfrm>
            <a:off x="10585174" y="6311901"/>
            <a:ext cx="496956"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lumMod val="20000"/>
                    <a:lumOff val="80000"/>
                  </a:schemeClr>
                </a:solidFill>
              </a:rPr>
              <a:t>9</a:t>
            </a:r>
          </a:p>
        </p:txBody>
      </p:sp>
    </p:spTree>
    <p:custDataLst>
      <p:tags r:id="rId1"/>
    </p:custDataLst>
    <p:extLst>
      <p:ext uri="{BB962C8B-B14F-4D97-AF65-F5344CB8AC3E}">
        <p14:creationId xmlns:p14="http://schemas.microsoft.com/office/powerpoint/2010/main" val="22286804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6A4CA-1970-4B82-A395-322AC5A66E7A}"/>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3F3BD4-6E63-4F85-A9B2-D07E7F94D84D}"/>
              </a:ext>
            </a:extLst>
          </p:cNvPr>
          <p:cNvSpPr>
            <a:spLocks noGrp="1"/>
          </p:cNvSpPr>
          <p:nvPr>
            <p:ph type="body" idx="1"/>
          </p:nvPr>
        </p:nvSpPr>
        <p:spPr>
          <a:xfrm>
            <a:off x="831850" y="4589464"/>
            <a:ext cx="10515600" cy="1500187"/>
          </a:xfrm>
        </p:spPr>
        <p:txBody>
          <a:bodyPr/>
          <a:lstStyle>
            <a:lvl1pPr marL="0" indent="0">
              <a:buNone/>
              <a:defRPr sz="2400">
                <a:solidFill>
                  <a:schemeClr val="accent3"/>
                </a:solidFill>
              </a:defRPr>
            </a:lvl1pPr>
            <a:lvl2pPr marL="457192" indent="0">
              <a:buNone/>
              <a:defRPr sz="2000">
                <a:solidFill>
                  <a:schemeClr val="tx1">
                    <a:tint val="75000"/>
                  </a:schemeClr>
                </a:solidFill>
              </a:defRPr>
            </a:lvl2pPr>
            <a:lvl3pPr marL="914384" indent="0">
              <a:buNone/>
              <a:defRPr sz="1800">
                <a:solidFill>
                  <a:schemeClr val="tx1">
                    <a:tint val="75000"/>
                  </a:schemeClr>
                </a:solidFill>
              </a:defRPr>
            </a:lvl3pPr>
            <a:lvl4pPr marL="1371576" indent="0">
              <a:buNone/>
              <a:defRPr sz="1600">
                <a:solidFill>
                  <a:schemeClr val="tx1">
                    <a:tint val="75000"/>
                  </a:schemeClr>
                </a:solidFill>
              </a:defRPr>
            </a:lvl4pPr>
            <a:lvl5pPr marL="1828768" indent="0">
              <a:buNone/>
              <a:defRPr sz="1600">
                <a:solidFill>
                  <a:schemeClr val="tx1">
                    <a:tint val="75000"/>
                  </a:schemeClr>
                </a:solidFill>
              </a:defRPr>
            </a:lvl5pPr>
            <a:lvl6pPr marL="2285960" indent="0">
              <a:buNone/>
              <a:defRPr sz="1600">
                <a:solidFill>
                  <a:schemeClr val="tx1">
                    <a:tint val="75000"/>
                  </a:schemeClr>
                </a:solidFill>
              </a:defRPr>
            </a:lvl6pPr>
            <a:lvl7pPr marL="2743152" indent="0">
              <a:buNone/>
              <a:defRPr sz="1600">
                <a:solidFill>
                  <a:schemeClr val="tx1">
                    <a:tint val="75000"/>
                  </a:schemeClr>
                </a:solidFill>
              </a:defRPr>
            </a:lvl7pPr>
            <a:lvl8pPr marL="3200344" indent="0">
              <a:buNone/>
              <a:defRPr sz="1600">
                <a:solidFill>
                  <a:schemeClr val="tx1">
                    <a:tint val="75000"/>
                  </a:schemeClr>
                </a:solidFill>
              </a:defRPr>
            </a:lvl8pPr>
            <a:lvl9pPr marL="3657536"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F3299A9-631F-4350-BECD-343D7B017890}"/>
              </a:ext>
            </a:extLst>
          </p:cNvPr>
          <p:cNvSpPr>
            <a:spLocks noGrp="1"/>
          </p:cNvSpPr>
          <p:nvPr>
            <p:ph type="dt" sz="half" idx="10"/>
          </p:nvPr>
        </p:nvSpPr>
        <p:spPr>
          <a:xfrm>
            <a:off x="838201" y="6356350"/>
            <a:ext cx="1000539"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3E373361-2FBF-4D49-B8D8-3CA1B68AF014}"/>
              </a:ext>
            </a:extLst>
          </p:cNvPr>
          <p:cNvSpPr>
            <a:spLocks noGrp="1"/>
          </p:cNvSpPr>
          <p:nvPr>
            <p:ph type="ftr" sz="quarter" idx="11"/>
          </p:nvPr>
        </p:nvSpPr>
        <p:spPr>
          <a:xfrm>
            <a:off x="2017643" y="6356350"/>
            <a:ext cx="6135758" cy="365125"/>
          </a:xfrm>
          <a:prstGeom prst="rect">
            <a:avLst/>
          </a:prstGeom>
        </p:spPr>
        <p:txBody>
          <a:bodyPr/>
          <a:lstStyle/>
          <a:p>
            <a:r>
              <a:rPr lang="en-US"/>
              <a:t>Checkpoint</a:t>
            </a:r>
            <a:endParaRPr lang="en-US" dirty="0"/>
          </a:p>
        </p:txBody>
      </p:sp>
      <p:sp>
        <p:nvSpPr>
          <p:cNvPr id="6" name="Slide Number Placeholder 5">
            <a:extLst>
              <a:ext uri="{FF2B5EF4-FFF2-40B4-BE49-F238E27FC236}">
                <a16:creationId xmlns:a16="http://schemas.microsoft.com/office/drawing/2014/main" id="{F12ED621-F5AA-4D54-9841-30B6AA207A94}"/>
              </a:ext>
            </a:extLst>
          </p:cNvPr>
          <p:cNvSpPr>
            <a:spLocks noGrp="1"/>
          </p:cNvSpPr>
          <p:nvPr>
            <p:ph type="sldNum" sz="quarter" idx="12"/>
          </p:nvPr>
        </p:nvSpPr>
        <p:spPr>
          <a:xfrm>
            <a:off x="8610600" y="6356350"/>
            <a:ext cx="2743200" cy="365125"/>
          </a:xfrm>
          <a:prstGeom prst="rect">
            <a:avLst/>
          </a:prstGeom>
        </p:spPr>
        <p:txBody>
          <a:bodyPr/>
          <a:lstStyle/>
          <a:p>
            <a:fld id="{3B3CBF68-38E2-48B1-A0C0-53C053A6473C}" type="slidenum">
              <a:rPr lang="en-US" smtClean="0"/>
              <a:t>‹#›</a:t>
            </a:fld>
            <a:endParaRPr lang="en-US" dirty="0"/>
          </a:p>
        </p:txBody>
      </p:sp>
    </p:spTree>
    <p:custDataLst>
      <p:tags r:id="rId1"/>
    </p:custDataLst>
    <p:extLst>
      <p:ext uri="{BB962C8B-B14F-4D97-AF65-F5344CB8AC3E}">
        <p14:creationId xmlns:p14="http://schemas.microsoft.com/office/powerpoint/2010/main" val="16834224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C3819-A465-44F0-9352-F0323E1BB6A8}"/>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7E7FA6C-A0E2-4FE5-BC64-5E3294021D61}"/>
              </a:ext>
            </a:extLst>
          </p:cNvPr>
          <p:cNvSpPr>
            <a:spLocks noGrp="1"/>
          </p:cNvSpPr>
          <p:nvPr>
            <p:ph sz="half" idx="1"/>
          </p:nvPr>
        </p:nvSpPr>
        <p:spPr>
          <a:xfrm>
            <a:off x="838200" y="1825625"/>
            <a:ext cx="5181600" cy="4351338"/>
          </a:xfrm>
        </p:spPr>
        <p:txBody>
          <a:bodyPr/>
          <a:lstStyle>
            <a:lvl1pPr marL="347657" indent="-347657">
              <a:lnSpc>
                <a:spcPct val="108000"/>
              </a:lnSpc>
              <a:spcBef>
                <a:spcPts val="600"/>
              </a:spcBef>
              <a:defRPr/>
            </a:lvl1pPr>
            <a:lvl2pPr>
              <a:lnSpc>
                <a:spcPct val="108000"/>
              </a:lnSpc>
              <a:spcBef>
                <a:spcPts val="600"/>
              </a:spcBef>
              <a:defRPr/>
            </a:lvl2pPr>
            <a:lvl3pPr>
              <a:lnSpc>
                <a:spcPct val="108000"/>
              </a:lnSpc>
              <a:spcBef>
                <a:spcPts val="600"/>
              </a:spcBef>
              <a:defRPr/>
            </a:lvl3pPr>
            <a:lvl4pPr>
              <a:lnSpc>
                <a:spcPct val="108000"/>
              </a:lnSpc>
              <a:spcBef>
                <a:spcPts val="600"/>
              </a:spcBef>
              <a:defRPr/>
            </a:lvl4pPr>
            <a:lvl5pPr>
              <a:lnSpc>
                <a:spcPct val="108000"/>
              </a:lnSpc>
              <a:spcBef>
                <a:spcPts val="6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035372E5-A10C-4E0C-B57C-B36AF090E1F7}"/>
              </a:ext>
            </a:extLst>
          </p:cNvPr>
          <p:cNvSpPr>
            <a:spLocks noGrp="1"/>
          </p:cNvSpPr>
          <p:nvPr>
            <p:ph sz="half" idx="2"/>
          </p:nvPr>
        </p:nvSpPr>
        <p:spPr>
          <a:xfrm>
            <a:off x="6172200" y="1825625"/>
            <a:ext cx="5181600" cy="4351338"/>
          </a:xfrm>
        </p:spPr>
        <p:txBody>
          <a:bodyPr/>
          <a:lstStyle>
            <a:lvl1pPr marL="347657" indent="-347657">
              <a:lnSpc>
                <a:spcPct val="108000"/>
              </a:lnSpc>
              <a:spcBef>
                <a:spcPts val="600"/>
              </a:spcBef>
              <a:defRPr/>
            </a:lvl1pPr>
            <a:lvl2pPr>
              <a:lnSpc>
                <a:spcPct val="108000"/>
              </a:lnSpc>
              <a:spcBef>
                <a:spcPts val="600"/>
              </a:spcBef>
              <a:defRPr/>
            </a:lvl2pPr>
            <a:lvl3pPr>
              <a:lnSpc>
                <a:spcPct val="108000"/>
              </a:lnSpc>
              <a:spcBef>
                <a:spcPts val="600"/>
              </a:spcBef>
              <a:defRPr/>
            </a:lvl3pPr>
            <a:lvl4pPr>
              <a:lnSpc>
                <a:spcPct val="108000"/>
              </a:lnSpc>
              <a:spcBef>
                <a:spcPts val="600"/>
              </a:spcBef>
              <a:defRPr/>
            </a:lvl4pPr>
            <a:lvl5pPr>
              <a:lnSpc>
                <a:spcPct val="108000"/>
              </a:lnSpc>
              <a:spcBef>
                <a:spcPts val="6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4E22BEA0-B56A-9F5E-230E-B9F6C61FB74F}"/>
              </a:ext>
            </a:extLst>
          </p:cNvPr>
          <p:cNvSpPr/>
          <p:nvPr userDrawn="1"/>
        </p:nvSpPr>
        <p:spPr>
          <a:xfrm>
            <a:off x="0" y="6311901"/>
            <a:ext cx="12192000" cy="546100"/>
          </a:xfrm>
          <a:prstGeom prst="rect">
            <a:avLst/>
          </a:prstGeom>
          <a:solidFill>
            <a:srgbClr val="8CC7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Footer Placeholder 5">
            <a:extLst>
              <a:ext uri="{FF2B5EF4-FFF2-40B4-BE49-F238E27FC236}">
                <a16:creationId xmlns:a16="http://schemas.microsoft.com/office/drawing/2014/main" id="{68079956-2886-A07B-9232-EA2C2F16416B}"/>
              </a:ext>
            </a:extLst>
          </p:cNvPr>
          <p:cNvSpPr>
            <a:spLocks noGrp="1"/>
          </p:cNvSpPr>
          <p:nvPr>
            <p:ph type="ftr" sz="quarter" idx="11"/>
          </p:nvPr>
        </p:nvSpPr>
        <p:spPr>
          <a:xfrm>
            <a:off x="2017643" y="6392927"/>
            <a:ext cx="8458201" cy="365125"/>
          </a:xfrm>
          <a:prstGeom prst="rect">
            <a:avLst/>
          </a:prstGeom>
        </p:spPr>
        <p:txBody>
          <a:bodyPr/>
          <a:lstStyle>
            <a:lvl1pPr algn="r">
              <a:defRPr b="1">
                <a:solidFill>
                  <a:schemeClr val="accent6">
                    <a:lumMod val="20000"/>
                    <a:lumOff val="80000"/>
                  </a:schemeClr>
                </a:solidFill>
              </a:defRPr>
            </a:lvl1pPr>
          </a:lstStyle>
          <a:p>
            <a:r>
              <a:rPr lang="en-US"/>
              <a:t>Checkpoint</a:t>
            </a:r>
            <a:endParaRPr lang="en-US" dirty="0"/>
          </a:p>
        </p:txBody>
      </p:sp>
      <p:sp>
        <p:nvSpPr>
          <p:cNvPr id="7" name="Rectangle 6">
            <a:extLst>
              <a:ext uri="{FF2B5EF4-FFF2-40B4-BE49-F238E27FC236}">
                <a16:creationId xmlns:a16="http://schemas.microsoft.com/office/drawing/2014/main" id="{6473538F-4D13-865B-66D2-C54C2E759F14}"/>
              </a:ext>
            </a:extLst>
          </p:cNvPr>
          <p:cNvSpPr/>
          <p:nvPr userDrawn="1"/>
        </p:nvSpPr>
        <p:spPr>
          <a:xfrm>
            <a:off x="11082130" y="6311901"/>
            <a:ext cx="1109870" cy="546100"/>
          </a:xfrm>
          <a:prstGeom prst="rect">
            <a:avLst/>
          </a:prstGeom>
          <a:solidFill>
            <a:schemeClr val="accent5"/>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0" dirty="0">
              <a:solidFill>
                <a:schemeClr val="accent6"/>
              </a:solidFill>
            </a:endParaRPr>
          </a:p>
        </p:txBody>
      </p:sp>
      <p:sp>
        <p:nvSpPr>
          <p:cNvPr id="8" name="Slide Number Placeholder 6">
            <a:extLst>
              <a:ext uri="{FF2B5EF4-FFF2-40B4-BE49-F238E27FC236}">
                <a16:creationId xmlns:a16="http://schemas.microsoft.com/office/drawing/2014/main" id="{19F1434F-A983-BF9C-FA9E-DACF73B96846}"/>
              </a:ext>
            </a:extLst>
          </p:cNvPr>
          <p:cNvSpPr>
            <a:spLocks noGrp="1"/>
          </p:cNvSpPr>
          <p:nvPr>
            <p:ph type="sldNum" sz="quarter" idx="12"/>
          </p:nvPr>
        </p:nvSpPr>
        <p:spPr>
          <a:xfrm>
            <a:off x="10585175" y="6396107"/>
            <a:ext cx="1033669" cy="365125"/>
          </a:xfrm>
          <a:prstGeom prst="rect">
            <a:avLst/>
          </a:prstGeom>
        </p:spPr>
        <p:txBody>
          <a:bodyPr/>
          <a:lstStyle>
            <a:lvl1pPr>
              <a:defRPr b="1">
                <a:solidFill>
                  <a:schemeClr val="accent3"/>
                </a:solidFill>
              </a:defRPr>
            </a:lvl1pPr>
          </a:lstStyle>
          <a:p>
            <a:pPr algn="r"/>
            <a:fld id="{3B3CBF68-38E2-48B1-A0C0-53C053A6473C}" type="slidenum">
              <a:rPr lang="en-US" smtClean="0"/>
              <a:pPr algn="r"/>
              <a:t>‹#›</a:t>
            </a:fld>
            <a:endParaRPr lang="en-US" dirty="0"/>
          </a:p>
        </p:txBody>
      </p:sp>
      <p:sp>
        <p:nvSpPr>
          <p:cNvPr id="9" name="TextBox 8">
            <a:extLst>
              <a:ext uri="{FF2B5EF4-FFF2-40B4-BE49-F238E27FC236}">
                <a16:creationId xmlns:a16="http://schemas.microsoft.com/office/drawing/2014/main" id="{98FF458E-2236-5A29-DB7D-67CF741CBF12}"/>
              </a:ext>
            </a:extLst>
          </p:cNvPr>
          <p:cNvSpPr txBox="1"/>
          <p:nvPr userDrawn="1"/>
        </p:nvSpPr>
        <p:spPr>
          <a:xfrm>
            <a:off x="838202" y="6356350"/>
            <a:ext cx="2262808" cy="461665"/>
          </a:xfrm>
          <a:prstGeom prst="rect">
            <a:avLst/>
          </a:prstGeom>
          <a:noFill/>
        </p:spPr>
        <p:txBody>
          <a:bodyPr wrap="square" rtlCol="0">
            <a:spAutoFit/>
          </a:bodyPr>
          <a:lstStyle/>
          <a:p>
            <a:r>
              <a:rPr lang="en-US" sz="2400" b="1" dirty="0">
                <a:solidFill>
                  <a:schemeClr val="accent6">
                    <a:lumMod val="20000"/>
                    <a:lumOff val="80000"/>
                  </a:schemeClr>
                </a:solidFill>
              </a:rPr>
              <a:t>2024</a:t>
            </a:r>
          </a:p>
        </p:txBody>
      </p:sp>
      <p:sp>
        <p:nvSpPr>
          <p:cNvPr id="15" name="Rectangle 14">
            <a:extLst>
              <a:ext uri="{FF2B5EF4-FFF2-40B4-BE49-F238E27FC236}">
                <a16:creationId xmlns:a16="http://schemas.microsoft.com/office/drawing/2014/main" id="{9022D476-48D7-DC22-FC2C-B084DFE66343}"/>
              </a:ext>
            </a:extLst>
          </p:cNvPr>
          <p:cNvSpPr/>
          <p:nvPr userDrawn="1"/>
        </p:nvSpPr>
        <p:spPr>
          <a:xfrm>
            <a:off x="10585174" y="6311901"/>
            <a:ext cx="496956"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lumMod val="20000"/>
                    <a:lumOff val="80000"/>
                  </a:schemeClr>
                </a:solidFill>
              </a:rPr>
              <a:t>9</a:t>
            </a:r>
          </a:p>
        </p:txBody>
      </p:sp>
    </p:spTree>
    <p:custDataLst>
      <p:tags r:id="rId1"/>
    </p:custDataLst>
    <p:extLst>
      <p:ext uri="{BB962C8B-B14F-4D97-AF65-F5344CB8AC3E}">
        <p14:creationId xmlns:p14="http://schemas.microsoft.com/office/powerpoint/2010/main" val="17820178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E571D-FCB4-4569-9E72-4D979B0714F4}"/>
              </a:ext>
            </a:extLst>
          </p:cNvPr>
          <p:cNvSpPr>
            <a:spLocks noGrp="1"/>
          </p:cNvSpPr>
          <p:nvPr>
            <p:ph type="title"/>
          </p:nvPr>
        </p:nvSpPr>
        <p:spPr>
          <a:xfrm>
            <a:off x="839788" y="365126"/>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09DDE31C-2800-4AAC-ACC0-09FDD37693D9}"/>
              </a:ext>
            </a:extLst>
          </p:cNvPr>
          <p:cNvSpPr>
            <a:spLocks noGrp="1"/>
          </p:cNvSpPr>
          <p:nvPr>
            <p:ph type="body" idx="1"/>
          </p:nvPr>
        </p:nvSpPr>
        <p:spPr>
          <a:xfrm>
            <a:off x="839789" y="1681163"/>
            <a:ext cx="5157787" cy="823912"/>
          </a:xfrm>
        </p:spPr>
        <p:txBody>
          <a:bodyPr anchor="b"/>
          <a:lstStyle>
            <a:lvl1pPr marL="0" indent="0">
              <a:buNone/>
              <a:defRPr sz="2400" b="1">
                <a:solidFill>
                  <a:schemeClr val="accent3"/>
                </a:solidFill>
              </a:defRPr>
            </a:lvl1pPr>
            <a:lvl2pPr marL="457192" indent="0">
              <a:buNone/>
              <a:defRPr sz="2000" b="1"/>
            </a:lvl2pPr>
            <a:lvl3pPr marL="914384" indent="0">
              <a:buNone/>
              <a:defRPr sz="1800" b="1"/>
            </a:lvl3pPr>
            <a:lvl4pPr marL="1371576" indent="0">
              <a:buNone/>
              <a:defRPr sz="1600" b="1"/>
            </a:lvl4pPr>
            <a:lvl5pPr marL="1828768" indent="0">
              <a:buNone/>
              <a:defRPr sz="1600" b="1"/>
            </a:lvl5pPr>
            <a:lvl6pPr marL="2285960" indent="0">
              <a:buNone/>
              <a:defRPr sz="1600" b="1"/>
            </a:lvl6pPr>
            <a:lvl7pPr marL="2743152" indent="0">
              <a:buNone/>
              <a:defRPr sz="1600" b="1"/>
            </a:lvl7pPr>
            <a:lvl8pPr marL="3200344" indent="0">
              <a:buNone/>
              <a:defRPr sz="1600" b="1"/>
            </a:lvl8pPr>
            <a:lvl9pPr marL="3657536"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9B0A904D-0BCE-4638-8609-26ABAF2751CC}"/>
              </a:ext>
            </a:extLst>
          </p:cNvPr>
          <p:cNvSpPr>
            <a:spLocks noGrp="1"/>
          </p:cNvSpPr>
          <p:nvPr>
            <p:ph sz="half" idx="2"/>
          </p:nvPr>
        </p:nvSpPr>
        <p:spPr>
          <a:xfrm>
            <a:off x="839789" y="2505075"/>
            <a:ext cx="5157787" cy="3684588"/>
          </a:xfrm>
        </p:spPr>
        <p:txBody>
          <a:bodyPr/>
          <a:lstStyle>
            <a:lvl1pPr marL="347657" indent="-347657">
              <a:lnSpc>
                <a:spcPct val="108000"/>
              </a:lnSpc>
              <a:spcBef>
                <a:spcPts val="600"/>
              </a:spcBef>
              <a:defRPr>
                <a:solidFill>
                  <a:schemeClr val="bg2">
                    <a:lumMod val="25000"/>
                  </a:schemeClr>
                </a:solidFill>
              </a:defRPr>
            </a:lvl1pPr>
            <a:lvl2pPr>
              <a:lnSpc>
                <a:spcPct val="108000"/>
              </a:lnSpc>
              <a:spcBef>
                <a:spcPts val="600"/>
              </a:spcBef>
              <a:defRPr>
                <a:solidFill>
                  <a:schemeClr val="bg2">
                    <a:lumMod val="25000"/>
                  </a:schemeClr>
                </a:solidFill>
              </a:defRPr>
            </a:lvl2pPr>
            <a:lvl3pPr>
              <a:lnSpc>
                <a:spcPct val="108000"/>
              </a:lnSpc>
              <a:spcBef>
                <a:spcPts val="600"/>
              </a:spcBef>
              <a:defRPr>
                <a:solidFill>
                  <a:schemeClr val="bg2">
                    <a:lumMod val="25000"/>
                  </a:schemeClr>
                </a:solidFill>
              </a:defRPr>
            </a:lvl3pPr>
            <a:lvl4pPr>
              <a:lnSpc>
                <a:spcPct val="108000"/>
              </a:lnSpc>
              <a:spcBef>
                <a:spcPts val="600"/>
              </a:spcBef>
              <a:defRPr>
                <a:solidFill>
                  <a:schemeClr val="bg2">
                    <a:lumMod val="25000"/>
                  </a:schemeClr>
                </a:solidFill>
              </a:defRPr>
            </a:lvl4pPr>
            <a:lvl5pPr>
              <a:lnSpc>
                <a:spcPct val="108000"/>
              </a:lnSpc>
              <a:spcBef>
                <a:spcPts val="600"/>
              </a:spcBef>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F902A93D-CCCD-45AB-8FD6-C9E4B2AAA8E1}"/>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3"/>
                </a:solidFill>
              </a:defRPr>
            </a:lvl1pPr>
            <a:lvl2pPr marL="457192" indent="0">
              <a:buNone/>
              <a:defRPr sz="2000" b="1"/>
            </a:lvl2pPr>
            <a:lvl3pPr marL="914384" indent="0">
              <a:buNone/>
              <a:defRPr sz="1800" b="1"/>
            </a:lvl3pPr>
            <a:lvl4pPr marL="1371576" indent="0">
              <a:buNone/>
              <a:defRPr sz="1600" b="1"/>
            </a:lvl4pPr>
            <a:lvl5pPr marL="1828768" indent="0">
              <a:buNone/>
              <a:defRPr sz="1600" b="1"/>
            </a:lvl5pPr>
            <a:lvl6pPr marL="2285960" indent="0">
              <a:buNone/>
              <a:defRPr sz="1600" b="1"/>
            </a:lvl6pPr>
            <a:lvl7pPr marL="2743152" indent="0">
              <a:buNone/>
              <a:defRPr sz="1600" b="1"/>
            </a:lvl7pPr>
            <a:lvl8pPr marL="3200344" indent="0">
              <a:buNone/>
              <a:defRPr sz="1600" b="1"/>
            </a:lvl8pPr>
            <a:lvl9pPr marL="3657536"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9874697-541D-4341-97F3-20A46AF27123}"/>
              </a:ext>
            </a:extLst>
          </p:cNvPr>
          <p:cNvSpPr>
            <a:spLocks noGrp="1"/>
          </p:cNvSpPr>
          <p:nvPr>
            <p:ph sz="quarter" idx="4"/>
          </p:nvPr>
        </p:nvSpPr>
        <p:spPr>
          <a:xfrm>
            <a:off x="6172200" y="2505075"/>
            <a:ext cx="5183188" cy="3684588"/>
          </a:xfrm>
        </p:spPr>
        <p:txBody>
          <a:bodyPr/>
          <a:lstStyle>
            <a:lvl1pPr marL="347657" indent="-347657">
              <a:lnSpc>
                <a:spcPct val="108000"/>
              </a:lnSpc>
              <a:spcBef>
                <a:spcPts val="600"/>
              </a:spcBef>
              <a:defRPr>
                <a:solidFill>
                  <a:schemeClr val="bg2">
                    <a:lumMod val="25000"/>
                  </a:schemeClr>
                </a:solidFill>
              </a:defRPr>
            </a:lvl1pPr>
            <a:lvl2pPr>
              <a:lnSpc>
                <a:spcPct val="108000"/>
              </a:lnSpc>
              <a:spcBef>
                <a:spcPts val="600"/>
              </a:spcBef>
              <a:defRPr>
                <a:solidFill>
                  <a:schemeClr val="bg2">
                    <a:lumMod val="25000"/>
                  </a:schemeClr>
                </a:solidFill>
              </a:defRPr>
            </a:lvl2pPr>
            <a:lvl3pPr>
              <a:lnSpc>
                <a:spcPct val="108000"/>
              </a:lnSpc>
              <a:spcBef>
                <a:spcPts val="600"/>
              </a:spcBef>
              <a:defRPr>
                <a:solidFill>
                  <a:schemeClr val="bg2">
                    <a:lumMod val="25000"/>
                  </a:schemeClr>
                </a:solidFill>
              </a:defRPr>
            </a:lvl3pPr>
            <a:lvl4pPr>
              <a:lnSpc>
                <a:spcPct val="108000"/>
              </a:lnSpc>
              <a:spcBef>
                <a:spcPts val="600"/>
              </a:spcBef>
              <a:defRPr>
                <a:solidFill>
                  <a:schemeClr val="bg2">
                    <a:lumMod val="25000"/>
                  </a:schemeClr>
                </a:solidFill>
              </a:defRPr>
            </a:lvl4pPr>
            <a:lvl5pPr>
              <a:lnSpc>
                <a:spcPct val="108000"/>
              </a:lnSpc>
              <a:spcBef>
                <a:spcPts val="600"/>
              </a:spcBef>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8B2CEE8E-8F0C-C42E-E8BD-131459494E93}"/>
              </a:ext>
            </a:extLst>
          </p:cNvPr>
          <p:cNvSpPr/>
          <p:nvPr userDrawn="1"/>
        </p:nvSpPr>
        <p:spPr>
          <a:xfrm>
            <a:off x="0" y="6311901"/>
            <a:ext cx="12192000" cy="546100"/>
          </a:xfrm>
          <a:prstGeom prst="rect">
            <a:avLst/>
          </a:prstGeom>
          <a:solidFill>
            <a:srgbClr val="8CC7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Footer Placeholder 5">
            <a:extLst>
              <a:ext uri="{FF2B5EF4-FFF2-40B4-BE49-F238E27FC236}">
                <a16:creationId xmlns:a16="http://schemas.microsoft.com/office/drawing/2014/main" id="{54FD18CC-D490-07F0-1912-8BAEC65A8EF6}"/>
              </a:ext>
            </a:extLst>
          </p:cNvPr>
          <p:cNvSpPr>
            <a:spLocks noGrp="1"/>
          </p:cNvSpPr>
          <p:nvPr>
            <p:ph type="ftr" sz="quarter" idx="11"/>
          </p:nvPr>
        </p:nvSpPr>
        <p:spPr>
          <a:xfrm>
            <a:off x="2017643" y="6392927"/>
            <a:ext cx="8458201" cy="365125"/>
          </a:xfrm>
          <a:prstGeom prst="rect">
            <a:avLst/>
          </a:prstGeom>
        </p:spPr>
        <p:txBody>
          <a:bodyPr/>
          <a:lstStyle>
            <a:lvl1pPr algn="r">
              <a:defRPr b="1">
                <a:solidFill>
                  <a:schemeClr val="accent6">
                    <a:lumMod val="20000"/>
                    <a:lumOff val="80000"/>
                  </a:schemeClr>
                </a:solidFill>
              </a:defRPr>
            </a:lvl1pPr>
          </a:lstStyle>
          <a:p>
            <a:r>
              <a:rPr lang="en-US"/>
              <a:t>Checkpoint</a:t>
            </a:r>
            <a:endParaRPr lang="en-US" dirty="0"/>
          </a:p>
        </p:txBody>
      </p:sp>
      <p:sp>
        <p:nvSpPr>
          <p:cNvPr id="9" name="Rectangle 8">
            <a:extLst>
              <a:ext uri="{FF2B5EF4-FFF2-40B4-BE49-F238E27FC236}">
                <a16:creationId xmlns:a16="http://schemas.microsoft.com/office/drawing/2014/main" id="{C4F13001-37C3-C81D-F928-68EFDC16241B}"/>
              </a:ext>
            </a:extLst>
          </p:cNvPr>
          <p:cNvSpPr/>
          <p:nvPr userDrawn="1"/>
        </p:nvSpPr>
        <p:spPr>
          <a:xfrm>
            <a:off x="11082130" y="6311901"/>
            <a:ext cx="1109870" cy="546100"/>
          </a:xfrm>
          <a:prstGeom prst="rect">
            <a:avLst/>
          </a:prstGeom>
          <a:solidFill>
            <a:schemeClr val="accent5"/>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0" dirty="0">
              <a:solidFill>
                <a:schemeClr val="accent6"/>
              </a:solidFill>
            </a:endParaRPr>
          </a:p>
        </p:txBody>
      </p:sp>
      <p:sp>
        <p:nvSpPr>
          <p:cNvPr id="10" name="Slide Number Placeholder 6">
            <a:extLst>
              <a:ext uri="{FF2B5EF4-FFF2-40B4-BE49-F238E27FC236}">
                <a16:creationId xmlns:a16="http://schemas.microsoft.com/office/drawing/2014/main" id="{99B0C612-4A64-6E4D-A32E-C3A7CBAB1379}"/>
              </a:ext>
            </a:extLst>
          </p:cNvPr>
          <p:cNvSpPr>
            <a:spLocks noGrp="1"/>
          </p:cNvSpPr>
          <p:nvPr>
            <p:ph type="sldNum" sz="quarter" idx="12"/>
          </p:nvPr>
        </p:nvSpPr>
        <p:spPr>
          <a:xfrm>
            <a:off x="10585175" y="6396107"/>
            <a:ext cx="1033669" cy="365125"/>
          </a:xfrm>
          <a:prstGeom prst="rect">
            <a:avLst/>
          </a:prstGeom>
        </p:spPr>
        <p:txBody>
          <a:bodyPr/>
          <a:lstStyle>
            <a:lvl1pPr>
              <a:defRPr b="1">
                <a:solidFill>
                  <a:schemeClr val="accent3"/>
                </a:solidFill>
              </a:defRPr>
            </a:lvl1pPr>
          </a:lstStyle>
          <a:p>
            <a:pPr algn="r"/>
            <a:fld id="{3B3CBF68-38E2-48B1-A0C0-53C053A6473C}" type="slidenum">
              <a:rPr lang="en-US" smtClean="0"/>
              <a:pPr algn="r"/>
              <a:t>‹#›</a:t>
            </a:fld>
            <a:endParaRPr lang="en-US" dirty="0"/>
          </a:p>
        </p:txBody>
      </p:sp>
      <p:sp>
        <p:nvSpPr>
          <p:cNvPr id="11" name="TextBox 10">
            <a:extLst>
              <a:ext uri="{FF2B5EF4-FFF2-40B4-BE49-F238E27FC236}">
                <a16:creationId xmlns:a16="http://schemas.microsoft.com/office/drawing/2014/main" id="{2F2CC05D-34F1-AF20-D40D-53922B329887}"/>
              </a:ext>
            </a:extLst>
          </p:cNvPr>
          <p:cNvSpPr txBox="1"/>
          <p:nvPr userDrawn="1"/>
        </p:nvSpPr>
        <p:spPr>
          <a:xfrm>
            <a:off x="838202" y="6356350"/>
            <a:ext cx="2262808" cy="461665"/>
          </a:xfrm>
          <a:prstGeom prst="rect">
            <a:avLst/>
          </a:prstGeom>
          <a:noFill/>
        </p:spPr>
        <p:txBody>
          <a:bodyPr wrap="square" rtlCol="0">
            <a:spAutoFit/>
          </a:bodyPr>
          <a:lstStyle/>
          <a:p>
            <a:r>
              <a:rPr lang="en-US" sz="2400" b="1" dirty="0">
                <a:solidFill>
                  <a:schemeClr val="accent6">
                    <a:lumMod val="20000"/>
                    <a:lumOff val="80000"/>
                  </a:schemeClr>
                </a:solidFill>
              </a:rPr>
              <a:t>2024</a:t>
            </a:r>
          </a:p>
        </p:txBody>
      </p:sp>
      <p:sp>
        <p:nvSpPr>
          <p:cNvPr id="14" name="Rectangle 13">
            <a:extLst>
              <a:ext uri="{FF2B5EF4-FFF2-40B4-BE49-F238E27FC236}">
                <a16:creationId xmlns:a16="http://schemas.microsoft.com/office/drawing/2014/main" id="{4CDC5287-688B-8BDB-DE8C-5AB0F4463951}"/>
              </a:ext>
            </a:extLst>
          </p:cNvPr>
          <p:cNvSpPr/>
          <p:nvPr userDrawn="1"/>
        </p:nvSpPr>
        <p:spPr>
          <a:xfrm>
            <a:off x="10585175" y="6311901"/>
            <a:ext cx="496956"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lumMod val="20000"/>
                    <a:lumOff val="80000"/>
                  </a:schemeClr>
                </a:solidFill>
              </a:rPr>
              <a:t>9</a:t>
            </a:r>
          </a:p>
        </p:txBody>
      </p:sp>
    </p:spTree>
    <p:custDataLst>
      <p:tags r:id="rId1"/>
    </p:custDataLst>
    <p:extLst>
      <p:ext uri="{BB962C8B-B14F-4D97-AF65-F5344CB8AC3E}">
        <p14:creationId xmlns:p14="http://schemas.microsoft.com/office/powerpoint/2010/main" val="29372794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DDD07-B2EA-44DE-A9AD-168D50A6D17D}"/>
              </a:ext>
            </a:extLst>
          </p:cNvPr>
          <p:cNvSpPr>
            <a:spLocks noGrp="1"/>
          </p:cNvSpPr>
          <p:nvPr>
            <p:ph type="title"/>
          </p:nvPr>
        </p:nvSpPr>
        <p:spPr>
          <a:xfrm>
            <a:off x="506896" y="255795"/>
            <a:ext cx="10230678" cy="1066110"/>
          </a:xfrm>
        </p:spPr>
        <p:txBody>
          <a:bodyPr/>
          <a:lstStyle>
            <a:lvl1pPr>
              <a:defRPr b="1">
                <a:latin typeface="+mn-lt"/>
              </a:defRPr>
            </a:lvl1pPr>
          </a:lstStyle>
          <a:p>
            <a:r>
              <a:rPr lang="en-US" dirty="0"/>
              <a:t>Click to edit Master title style</a:t>
            </a:r>
          </a:p>
        </p:txBody>
      </p:sp>
      <p:sp>
        <p:nvSpPr>
          <p:cNvPr id="4" name="Rectangle 3">
            <a:extLst>
              <a:ext uri="{FF2B5EF4-FFF2-40B4-BE49-F238E27FC236}">
                <a16:creationId xmlns:a16="http://schemas.microsoft.com/office/drawing/2014/main" id="{A286EC7B-710F-70EE-4F00-DD3CA1558D03}"/>
              </a:ext>
            </a:extLst>
          </p:cNvPr>
          <p:cNvSpPr/>
          <p:nvPr userDrawn="1"/>
        </p:nvSpPr>
        <p:spPr>
          <a:xfrm>
            <a:off x="0" y="6311901"/>
            <a:ext cx="12192000" cy="546100"/>
          </a:xfrm>
          <a:prstGeom prst="rect">
            <a:avLst/>
          </a:prstGeom>
          <a:solidFill>
            <a:srgbClr val="8CC7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Footer Placeholder 5">
            <a:extLst>
              <a:ext uri="{FF2B5EF4-FFF2-40B4-BE49-F238E27FC236}">
                <a16:creationId xmlns:a16="http://schemas.microsoft.com/office/drawing/2014/main" id="{BCF54D80-E3B5-9519-E023-92FA927F6D15}"/>
              </a:ext>
            </a:extLst>
          </p:cNvPr>
          <p:cNvSpPr>
            <a:spLocks noGrp="1"/>
          </p:cNvSpPr>
          <p:nvPr>
            <p:ph type="ftr" sz="quarter" idx="11"/>
          </p:nvPr>
        </p:nvSpPr>
        <p:spPr>
          <a:xfrm>
            <a:off x="2017643" y="6392927"/>
            <a:ext cx="8458201" cy="365125"/>
          </a:xfrm>
          <a:prstGeom prst="rect">
            <a:avLst/>
          </a:prstGeom>
        </p:spPr>
        <p:txBody>
          <a:bodyPr/>
          <a:lstStyle>
            <a:lvl1pPr algn="r">
              <a:defRPr b="1">
                <a:solidFill>
                  <a:schemeClr val="accent6">
                    <a:lumMod val="20000"/>
                    <a:lumOff val="80000"/>
                  </a:schemeClr>
                </a:solidFill>
              </a:defRPr>
            </a:lvl1pPr>
          </a:lstStyle>
          <a:p>
            <a:r>
              <a:rPr lang="en-US"/>
              <a:t>Checkpoint</a:t>
            </a:r>
            <a:endParaRPr lang="en-US" dirty="0"/>
          </a:p>
        </p:txBody>
      </p:sp>
      <p:sp>
        <p:nvSpPr>
          <p:cNvPr id="6" name="Rectangle 5">
            <a:extLst>
              <a:ext uri="{FF2B5EF4-FFF2-40B4-BE49-F238E27FC236}">
                <a16:creationId xmlns:a16="http://schemas.microsoft.com/office/drawing/2014/main" id="{AB02EE12-A8A0-7F71-B6F0-9F7815F0B268}"/>
              </a:ext>
            </a:extLst>
          </p:cNvPr>
          <p:cNvSpPr/>
          <p:nvPr userDrawn="1"/>
        </p:nvSpPr>
        <p:spPr>
          <a:xfrm>
            <a:off x="11082130" y="6311901"/>
            <a:ext cx="1109870" cy="546100"/>
          </a:xfrm>
          <a:prstGeom prst="rect">
            <a:avLst/>
          </a:prstGeom>
          <a:solidFill>
            <a:schemeClr val="accent5"/>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0" dirty="0">
              <a:solidFill>
                <a:schemeClr val="accent6"/>
              </a:solidFill>
            </a:endParaRPr>
          </a:p>
        </p:txBody>
      </p:sp>
      <p:sp>
        <p:nvSpPr>
          <p:cNvPr id="7" name="Slide Number Placeholder 6">
            <a:extLst>
              <a:ext uri="{FF2B5EF4-FFF2-40B4-BE49-F238E27FC236}">
                <a16:creationId xmlns:a16="http://schemas.microsoft.com/office/drawing/2014/main" id="{2FE2A806-BC36-D117-3DB8-547F31DE7416}"/>
              </a:ext>
            </a:extLst>
          </p:cNvPr>
          <p:cNvSpPr>
            <a:spLocks noGrp="1"/>
          </p:cNvSpPr>
          <p:nvPr>
            <p:ph type="sldNum" sz="quarter" idx="12"/>
          </p:nvPr>
        </p:nvSpPr>
        <p:spPr>
          <a:xfrm>
            <a:off x="10585175" y="6396107"/>
            <a:ext cx="1033669" cy="365125"/>
          </a:xfrm>
          <a:prstGeom prst="rect">
            <a:avLst/>
          </a:prstGeom>
        </p:spPr>
        <p:txBody>
          <a:bodyPr/>
          <a:lstStyle>
            <a:lvl1pPr>
              <a:defRPr b="1">
                <a:solidFill>
                  <a:schemeClr val="accent3"/>
                </a:solidFill>
              </a:defRPr>
            </a:lvl1pPr>
          </a:lstStyle>
          <a:p>
            <a:pPr algn="r"/>
            <a:fld id="{3B3CBF68-38E2-48B1-A0C0-53C053A6473C}" type="slidenum">
              <a:rPr lang="en-US" smtClean="0"/>
              <a:pPr algn="r"/>
              <a:t>‹#›</a:t>
            </a:fld>
            <a:endParaRPr lang="en-US" dirty="0"/>
          </a:p>
        </p:txBody>
      </p:sp>
      <p:sp>
        <p:nvSpPr>
          <p:cNvPr id="8" name="TextBox 7">
            <a:extLst>
              <a:ext uri="{FF2B5EF4-FFF2-40B4-BE49-F238E27FC236}">
                <a16:creationId xmlns:a16="http://schemas.microsoft.com/office/drawing/2014/main" id="{9F59EAC9-1606-5137-C2F2-B0E10B9F04F3}"/>
              </a:ext>
            </a:extLst>
          </p:cNvPr>
          <p:cNvSpPr txBox="1"/>
          <p:nvPr userDrawn="1"/>
        </p:nvSpPr>
        <p:spPr>
          <a:xfrm>
            <a:off x="838202" y="6356350"/>
            <a:ext cx="2262808" cy="461665"/>
          </a:xfrm>
          <a:prstGeom prst="rect">
            <a:avLst/>
          </a:prstGeom>
          <a:noFill/>
        </p:spPr>
        <p:txBody>
          <a:bodyPr wrap="square" rtlCol="0">
            <a:spAutoFit/>
          </a:bodyPr>
          <a:lstStyle/>
          <a:p>
            <a:r>
              <a:rPr lang="en-US" sz="2400" b="1" dirty="0">
                <a:solidFill>
                  <a:schemeClr val="accent6">
                    <a:lumMod val="20000"/>
                    <a:lumOff val="80000"/>
                  </a:schemeClr>
                </a:solidFill>
              </a:rPr>
              <a:t>2024</a:t>
            </a:r>
          </a:p>
        </p:txBody>
      </p:sp>
      <p:sp>
        <p:nvSpPr>
          <p:cNvPr id="13" name="Rectangle 12">
            <a:extLst>
              <a:ext uri="{FF2B5EF4-FFF2-40B4-BE49-F238E27FC236}">
                <a16:creationId xmlns:a16="http://schemas.microsoft.com/office/drawing/2014/main" id="{59B0DBC5-A895-670C-0F4D-84A76F30CD36}"/>
              </a:ext>
            </a:extLst>
          </p:cNvPr>
          <p:cNvSpPr/>
          <p:nvPr userDrawn="1"/>
        </p:nvSpPr>
        <p:spPr>
          <a:xfrm>
            <a:off x="10585174" y="6311901"/>
            <a:ext cx="496956"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lumMod val="20000"/>
                    <a:lumOff val="80000"/>
                  </a:schemeClr>
                </a:solidFill>
              </a:rPr>
              <a:t>2</a:t>
            </a:r>
          </a:p>
        </p:txBody>
      </p:sp>
    </p:spTree>
    <p:custDataLst>
      <p:tags r:id="rId1"/>
    </p:custDataLst>
    <p:extLst>
      <p:ext uri="{BB962C8B-B14F-4D97-AF65-F5344CB8AC3E}">
        <p14:creationId xmlns:p14="http://schemas.microsoft.com/office/powerpoint/2010/main" val="19114707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Step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DDD07-B2EA-44DE-A9AD-168D50A6D17D}"/>
              </a:ext>
            </a:extLst>
          </p:cNvPr>
          <p:cNvSpPr>
            <a:spLocks noGrp="1"/>
          </p:cNvSpPr>
          <p:nvPr>
            <p:ph type="title"/>
          </p:nvPr>
        </p:nvSpPr>
        <p:spPr>
          <a:xfrm>
            <a:off x="2658558" y="893067"/>
            <a:ext cx="8423572" cy="1066110"/>
          </a:xfrm>
        </p:spPr>
        <p:txBody>
          <a:bodyPr/>
          <a:lstStyle>
            <a:lvl1pPr>
              <a:defRPr sz="3600" b="1">
                <a:latin typeface="+mn-lt"/>
              </a:defRPr>
            </a:lvl1pPr>
          </a:lstStyle>
          <a:p>
            <a:r>
              <a:rPr lang="en-US" dirty="0"/>
              <a:t>Click to edit Master title style</a:t>
            </a:r>
          </a:p>
        </p:txBody>
      </p:sp>
      <p:sp>
        <p:nvSpPr>
          <p:cNvPr id="4" name="Rectangle 3">
            <a:extLst>
              <a:ext uri="{FF2B5EF4-FFF2-40B4-BE49-F238E27FC236}">
                <a16:creationId xmlns:a16="http://schemas.microsoft.com/office/drawing/2014/main" id="{A286EC7B-710F-70EE-4F00-DD3CA1558D03}"/>
              </a:ext>
            </a:extLst>
          </p:cNvPr>
          <p:cNvSpPr/>
          <p:nvPr userDrawn="1"/>
        </p:nvSpPr>
        <p:spPr>
          <a:xfrm>
            <a:off x="0" y="6311901"/>
            <a:ext cx="12192000" cy="546100"/>
          </a:xfrm>
          <a:prstGeom prst="rect">
            <a:avLst/>
          </a:prstGeom>
          <a:solidFill>
            <a:srgbClr val="8CC7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Footer Placeholder 5">
            <a:extLst>
              <a:ext uri="{FF2B5EF4-FFF2-40B4-BE49-F238E27FC236}">
                <a16:creationId xmlns:a16="http://schemas.microsoft.com/office/drawing/2014/main" id="{BCF54D80-E3B5-9519-E023-92FA927F6D15}"/>
              </a:ext>
            </a:extLst>
          </p:cNvPr>
          <p:cNvSpPr>
            <a:spLocks noGrp="1"/>
          </p:cNvSpPr>
          <p:nvPr>
            <p:ph type="ftr" sz="quarter" idx="11"/>
          </p:nvPr>
        </p:nvSpPr>
        <p:spPr>
          <a:xfrm>
            <a:off x="2017643" y="6392927"/>
            <a:ext cx="8458201" cy="365125"/>
          </a:xfrm>
          <a:prstGeom prst="rect">
            <a:avLst/>
          </a:prstGeom>
        </p:spPr>
        <p:txBody>
          <a:bodyPr/>
          <a:lstStyle>
            <a:lvl1pPr algn="r">
              <a:defRPr b="1">
                <a:solidFill>
                  <a:schemeClr val="accent6">
                    <a:lumMod val="20000"/>
                    <a:lumOff val="80000"/>
                  </a:schemeClr>
                </a:solidFill>
              </a:defRPr>
            </a:lvl1pPr>
          </a:lstStyle>
          <a:p>
            <a:r>
              <a:rPr lang="en-US"/>
              <a:t>Checkpoint</a:t>
            </a:r>
            <a:endParaRPr lang="en-US" dirty="0"/>
          </a:p>
        </p:txBody>
      </p:sp>
      <p:sp>
        <p:nvSpPr>
          <p:cNvPr id="6" name="Rectangle 5">
            <a:extLst>
              <a:ext uri="{FF2B5EF4-FFF2-40B4-BE49-F238E27FC236}">
                <a16:creationId xmlns:a16="http://schemas.microsoft.com/office/drawing/2014/main" id="{AB02EE12-A8A0-7F71-B6F0-9F7815F0B268}"/>
              </a:ext>
            </a:extLst>
          </p:cNvPr>
          <p:cNvSpPr/>
          <p:nvPr userDrawn="1"/>
        </p:nvSpPr>
        <p:spPr>
          <a:xfrm>
            <a:off x="11082130" y="6311901"/>
            <a:ext cx="1109870" cy="546100"/>
          </a:xfrm>
          <a:prstGeom prst="rect">
            <a:avLst/>
          </a:prstGeom>
          <a:solidFill>
            <a:schemeClr val="accent5"/>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0" dirty="0">
              <a:solidFill>
                <a:schemeClr val="accent6"/>
              </a:solidFill>
            </a:endParaRPr>
          </a:p>
        </p:txBody>
      </p:sp>
      <p:sp>
        <p:nvSpPr>
          <p:cNvPr id="7" name="Slide Number Placeholder 6">
            <a:extLst>
              <a:ext uri="{FF2B5EF4-FFF2-40B4-BE49-F238E27FC236}">
                <a16:creationId xmlns:a16="http://schemas.microsoft.com/office/drawing/2014/main" id="{2FE2A806-BC36-D117-3DB8-547F31DE7416}"/>
              </a:ext>
            </a:extLst>
          </p:cNvPr>
          <p:cNvSpPr>
            <a:spLocks noGrp="1"/>
          </p:cNvSpPr>
          <p:nvPr>
            <p:ph type="sldNum" sz="quarter" idx="12"/>
          </p:nvPr>
        </p:nvSpPr>
        <p:spPr>
          <a:xfrm>
            <a:off x="10585175" y="6396107"/>
            <a:ext cx="1033669" cy="365125"/>
          </a:xfrm>
          <a:prstGeom prst="rect">
            <a:avLst/>
          </a:prstGeom>
        </p:spPr>
        <p:txBody>
          <a:bodyPr/>
          <a:lstStyle>
            <a:lvl1pPr>
              <a:defRPr b="1">
                <a:solidFill>
                  <a:schemeClr val="accent3"/>
                </a:solidFill>
              </a:defRPr>
            </a:lvl1pPr>
          </a:lstStyle>
          <a:p>
            <a:pPr algn="r"/>
            <a:fld id="{3B3CBF68-38E2-48B1-A0C0-53C053A6473C}" type="slidenum">
              <a:rPr lang="en-US" smtClean="0"/>
              <a:pPr algn="r"/>
              <a:t>‹#›</a:t>
            </a:fld>
            <a:endParaRPr lang="en-US" dirty="0"/>
          </a:p>
        </p:txBody>
      </p:sp>
      <p:sp>
        <p:nvSpPr>
          <p:cNvPr id="8" name="TextBox 7">
            <a:extLst>
              <a:ext uri="{FF2B5EF4-FFF2-40B4-BE49-F238E27FC236}">
                <a16:creationId xmlns:a16="http://schemas.microsoft.com/office/drawing/2014/main" id="{9F59EAC9-1606-5137-C2F2-B0E10B9F04F3}"/>
              </a:ext>
            </a:extLst>
          </p:cNvPr>
          <p:cNvSpPr txBox="1"/>
          <p:nvPr userDrawn="1"/>
        </p:nvSpPr>
        <p:spPr>
          <a:xfrm>
            <a:off x="838202" y="6356350"/>
            <a:ext cx="2262808" cy="461665"/>
          </a:xfrm>
          <a:prstGeom prst="rect">
            <a:avLst/>
          </a:prstGeom>
          <a:noFill/>
        </p:spPr>
        <p:txBody>
          <a:bodyPr wrap="square" rtlCol="0">
            <a:spAutoFit/>
          </a:bodyPr>
          <a:lstStyle/>
          <a:p>
            <a:r>
              <a:rPr lang="en-US" sz="2400" b="1" dirty="0">
                <a:solidFill>
                  <a:schemeClr val="accent6">
                    <a:lumMod val="20000"/>
                    <a:lumOff val="80000"/>
                  </a:schemeClr>
                </a:solidFill>
              </a:rPr>
              <a:t>2024</a:t>
            </a:r>
          </a:p>
        </p:txBody>
      </p:sp>
      <p:sp>
        <p:nvSpPr>
          <p:cNvPr id="13" name="Rectangle 12">
            <a:extLst>
              <a:ext uri="{FF2B5EF4-FFF2-40B4-BE49-F238E27FC236}">
                <a16:creationId xmlns:a16="http://schemas.microsoft.com/office/drawing/2014/main" id="{59B0DBC5-A895-670C-0F4D-84A76F30CD36}"/>
              </a:ext>
            </a:extLst>
          </p:cNvPr>
          <p:cNvSpPr/>
          <p:nvPr userDrawn="1"/>
        </p:nvSpPr>
        <p:spPr>
          <a:xfrm>
            <a:off x="10585174" y="6311901"/>
            <a:ext cx="496956"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lumMod val="20000"/>
                    <a:lumOff val="80000"/>
                  </a:schemeClr>
                </a:solidFill>
              </a:rPr>
              <a:t>9</a:t>
            </a:r>
          </a:p>
        </p:txBody>
      </p:sp>
    </p:spTree>
    <p:custDataLst>
      <p:tags r:id="rId1"/>
    </p:custDataLst>
    <p:extLst>
      <p:ext uri="{BB962C8B-B14F-4D97-AF65-F5344CB8AC3E}">
        <p14:creationId xmlns:p14="http://schemas.microsoft.com/office/powerpoint/2010/main" val="2612636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E571D-FCB4-4569-9E72-4D979B0714F4}"/>
              </a:ext>
            </a:extLst>
          </p:cNvPr>
          <p:cNvSpPr>
            <a:spLocks noGrp="1"/>
          </p:cNvSpPr>
          <p:nvPr>
            <p:ph type="title"/>
          </p:nvPr>
        </p:nvSpPr>
        <p:spPr>
          <a:xfrm>
            <a:off x="839788" y="365126"/>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09DDE31C-2800-4AAC-ACC0-09FDD37693D9}"/>
              </a:ext>
            </a:extLst>
          </p:cNvPr>
          <p:cNvSpPr>
            <a:spLocks noGrp="1"/>
          </p:cNvSpPr>
          <p:nvPr>
            <p:ph type="body" idx="1"/>
          </p:nvPr>
        </p:nvSpPr>
        <p:spPr>
          <a:xfrm>
            <a:off x="839789" y="1681163"/>
            <a:ext cx="5157787" cy="823912"/>
          </a:xfrm>
        </p:spPr>
        <p:txBody>
          <a:bodyPr anchor="b"/>
          <a:lstStyle>
            <a:lvl1pPr marL="0" indent="0">
              <a:buNone/>
              <a:defRPr sz="2400" b="1">
                <a:solidFill>
                  <a:schemeClr val="accent3"/>
                </a:solidFill>
              </a:defRPr>
            </a:lvl1pPr>
            <a:lvl2pPr marL="457192" indent="0">
              <a:buNone/>
              <a:defRPr sz="2000" b="1"/>
            </a:lvl2pPr>
            <a:lvl3pPr marL="914384" indent="0">
              <a:buNone/>
              <a:defRPr sz="1800" b="1"/>
            </a:lvl3pPr>
            <a:lvl4pPr marL="1371576" indent="0">
              <a:buNone/>
              <a:defRPr sz="1600" b="1"/>
            </a:lvl4pPr>
            <a:lvl5pPr marL="1828768" indent="0">
              <a:buNone/>
              <a:defRPr sz="1600" b="1"/>
            </a:lvl5pPr>
            <a:lvl6pPr marL="2285960" indent="0">
              <a:buNone/>
              <a:defRPr sz="1600" b="1"/>
            </a:lvl6pPr>
            <a:lvl7pPr marL="2743152" indent="0">
              <a:buNone/>
              <a:defRPr sz="1600" b="1"/>
            </a:lvl7pPr>
            <a:lvl8pPr marL="3200344" indent="0">
              <a:buNone/>
              <a:defRPr sz="1600" b="1"/>
            </a:lvl8pPr>
            <a:lvl9pPr marL="3657536"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9B0A904D-0BCE-4638-8609-26ABAF2751CC}"/>
              </a:ext>
            </a:extLst>
          </p:cNvPr>
          <p:cNvSpPr>
            <a:spLocks noGrp="1"/>
          </p:cNvSpPr>
          <p:nvPr>
            <p:ph sz="half" idx="2"/>
          </p:nvPr>
        </p:nvSpPr>
        <p:spPr>
          <a:xfrm>
            <a:off x="839789" y="2505075"/>
            <a:ext cx="5157787" cy="3684588"/>
          </a:xfrm>
        </p:spPr>
        <p:txBody>
          <a:bodyPr/>
          <a:lstStyle>
            <a:lvl1pPr marL="347657" indent="-347657">
              <a:lnSpc>
                <a:spcPct val="108000"/>
              </a:lnSpc>
              <a:spcBef>
                <a:spcPts val="600"/>
              </a:spcBef>
              <a:defRPr>
                <a:solidFill>
                  <a:schemeClr val="bg2">
                    <a:lumMod val="25000"/>
                  </a:schemeClr>
                </a:solidFill>
              </a:defRPr>
            </a:lvl1pPr>
            <a:lvl2pPr>
              <a:lnSpc>
                <a:spcPct val="108000"/>
              </a:lnSpc>
              <a:spcBef>
                <a:spcPts val="600"/>
              </a:spcBef>
              <a:defRPr>
                <a:solidFill>
                  <a:schemeClr val="bg2">
                    <a:lumMod val="25000"/>
                  </a:schemeClr>
                </a:solidFill>
              </a:defRPr>
            </a:lvl2pPr>
            <a:lvl3pPr>
              <a:lnSpc>
                <a:spcPct val="108000"/>
              </a:lnSpc>
              <a:spcBef>
                <a:spcPts val="600"/>
              </a:spcBef>
              <a:defRPr>
                <a:solidFill>
                  <a:schemeClr val="bg2">
                    <a:lumMod val="25000"/>
                  </a:schemeClr>
                </a:solidFill>
              </a:defRPr>
            </a:lvl3pPr>
            <a:lvl4pPr>
              <a:lnSpc>
                <a:spcPct val="108000"/>
              </a:lnSpc>
              <a:spcBef>
                <a:spcPts val="600"/>
              </a:spcBef>
              <a:defRPr>
                <a:solidFill>
                  <a:schemeClr val="bg2">
                    <a:lumMod val="25000"/>
                  </a:schemeClr>
                </a:solidFill>
              </a:defRPr>
            </a:lvl4pPr>
            <a:lvl5pPr>
              <a:lnSpc>
                <a:spcPct val="108000"/>
              </a:lnSpc>
              <a:spcBef>
                <a:spcPts val="600"/>
              </a:spcBef>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F902A93D-CCCD-45AB-8FD6-C9E4B2AAA8E1}"/>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3"/>
                </a:solidFill>
              </a:defRPr>
            </a:lvl1pPr>
            <a:lvl2pPr marL="457192" indent="0">
              <a:buNone/>
              <a:defRPr sz="2000" b="1"/>
            </a:lvl2pPr>
            <a:lvl3pPr marL="914384" indent="0">
              <a:buNone/>
              <a:defRPr sz="1800" b="1"/>
            </a:lvl3pPr>
            <a:lvl4pPr marL="1371576" indent="0">
              <a:buNone/>
              <a:defRPr sz="1600" b="1"/>
            </a:lvl4pPr>
            <a:lvl5pPr marL="1828768" indent="0">
              <a:buNone/>
              <a:defRPr sz="1600" b="1"/>
            </a:lvl5pPr>
            <a:lvl6pPr marL="2285960" indent="0">
              <a:buNone/>
              <a:defRPr sz="1600" b="1"/>
            </a:lvl6pPr>
            <a:lvl7pPr marL="2743152" indent="0">
              <a:buNone/>
              <a:defRPr sz="1600" b="1"/>
            </a:lvl7pPr>
            <a:lvl8pPr marL="3200344" indent="0">
              <a:buNone/>
              <a:defRPr sz="1600" b="1"/>
            </a:lvl8pPr>
            <a:lvl9pPr marL="3657536"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9874697-541D-4341-97F3-20A46AF27123}"/>
              </a:ext>
            </a:extLst>
          </p:cNvPr>
          <p:cNvSpPr>
            <a:spLocks noGrp="1"/>
          </p:cNvSpPr>
          <p:nvPr>
            <p:ph sz="quarter" idx="4"/>
          </p:nvPr>
        </p:nvSpPr>
        <p:spPr>
          <a:xfrm>
            <a:off x="6172200" y="2505075"/>
            <a:ext cx="5183188" cy="3684588"/>
          </a:xfrm>
        </p:spPr>
        <p:txBody>
          <a:bodyPr/>
          <a:lstStyle>
            <a:lvl1pPr marL="347657" indent="-347657">
              <a:lnSpc>
                <a:spcPct val="108000"/>
              </a:lnSpc>
              <a:spcBef>
                <a:spcPts val="600"/>
              </a:spcBef>
              <a:defRPr>
                <a:solidFill>
                  <a:schemeClr val="bg2">
                    <a:lumMod val="25000"/>
                  </a:schemeClr>
                </a:solidFill>
              </a:defRPr>
            </a:lvl1pPr>
            <a:lvl2pPr>
              <a:lnSpc>
                <a:spcPct val="108000"/>
              </a:lnSpc>
              <a:spcBef>
                <a:spcPts val="600"/>
              </a:spcBef>
              <a:defRPr>
                <a:solidFill>
                  <a:schemeClr val="bg2">
                    <a:lumMod val="25000"/>
                  </a:schemeClr>
                </a:solidFill>
              </a:defRPr>
            </a:lvl2pPr>
            <a:lvl3pPr>
              <a:lnSpc>
                <a:spcPct val="108000"/>
              </a:lnSpc>
              <a:spcBef>
                <a:spcPts val="600"/>
              </a:spcBef>
              <a:defRPr>
                <a:solidFill>
                  <a:schemeClr val="bg2">
                    <a:lumMod val="25000"/>
                  </a:schemeClr>
                </a:solidFill>
              </a:defRPr>
            </a:lvl3pPr>
            <a:lvl4pPr>
              <a:lnSpc>
                <a:spcPct val="108000"/>
              </a:lnSpc>
              <a:spcBef>
                <a:spcPts val="600"/>
              </a:spcBef>
              <a:defRPr>
                <a:solidFill>
                  <a:schemeClr val="bg2">
                    <a:lumMod val="25000"/>
                  </a:schemeClr>
                </a:solidFill>
              </a:defRPr>
            </a:lvl4pPr>
            <a:lvl5pPr>
              <a:lnSpc>
                <a:spcPct val="108000"/>
              </a:lnSpc>
              <a:spcBef>
                <a:spcPts val="600"/>
              </a:spcBef>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8B2CEE8E-8F0C-C42E-E8BD-131459494E93}"/>
              </a:ext>
            </a:extLst>
          </p:cNvPr>
          <p:cNvSpPr/>
          <p:nvPr userDrawn="1"/>
        </p:nvSpPr>
        <p:spPr>
          <a:xfrm>
            <a:off x="0" y="6311901"/>
            <a:ext cx="12192000" cy="546100"/>
          </a:xfrm>
          <a:prstGeom prst="rect">
            <a:avLst/>
          </a:prstGeom>
          <a:solidFill>
            <a:srgbClr val="8CC7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Footer Placeholder 5">
            <a:extLst>
              <a:ext uri="{FF2B5EF4-FFF2-40B4-BE49-F238E27FC236}">
                <a16:creationId xmlns:a16="http://schemas.microsoft.com/office/drawing/2014/main" id="{54FD18CC-D490-07F0-1912-8BAEC65A8EF6}"/>
              </a:ext>
            </a:extLst>
          </p:cNvPr>
          <p:cNvSpPr>
            <a:spLocks noGrp="1"/>
          </p:cNvSpPr>
          <p:nvPr>
            <p:ph type="ftr" sz="quarter" idx="11"/>
          </p:nvPr>
        </p:nvSpPr>
        <p:spPr>
          <a:xfrm>
            <a:off x="2017643" y="6392927"/>
            <a:ext cx="8458201" cy="365125"/>
          </a:xfrm>
          <a:prstGeom prst="rect">
            <a:avLst/>
          </a:prstGeom>
        </p:spPr>
        <p:txBody>
          <a:bodyPr/>
          <a:lstStyle>
            <a:lvl1pPr algn="r">
              <a:defRPr b="1">
                <a:solidFill>
                  <a:schemeClr val="accent6">
                    <a:lumMod val="20000"/>
                    <a:lumOff val="80000"/>
                  </a:schemeClr>
                </a:solidFill>
              </a:defRPr>
            </a:lvl1pPr>
          </a:lstStyle>
          <a:p>
            <a:r>
              <a:rPr lang="en-US"/>
              <a:t>Checkpoint</a:t>
            </a:r>
            <a:endParaRPr lang="en-US" dirty="0"/>
          </a:p>
        </p:txBody>
      </p:sp>
      <p:sp>
        <p:nvSpPr>
          <p:cNvPr id="9" name="Rectangle 8">
            <a:extLst>
              <a:ext uri="{FF2B5EF4-FFF2-40B4-BE49-F238E27FC236}">
                <a16:creationId xmlns:a16="http://schemas.microsoft.com/office/drawing/2014/main" id="{C4F13001-37C3-C81D-F928-68EFDC16241B}"/>
              </a:ext>
            </a:extLst>
          </p:cNvPr>
          <p:cNvSpPr/>
          <p:nvPr userDrawn="1"/>
        </p:nvSpPr>
        <p:spPr>
          <a:xfrm>
            <a:off x="11082130" y="6311901"/>
            <a:ext cx="1109870" cy="546100"/>
          </a:xfrm>
          <a:prstGeom prst="rect">
            <a:avLst/>
          </a:prstGeom>
          <a:solidFill>
            <a:schemeClr val="accent5"/>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0" dirty="0">
              <a:solidFill>
                <a:schemeClr val="accent6"/>
              </a:solidFill>
            </a:endParaRPr>
          </a:p>
        </p:txBody>
      </p:sp>
      <p:sp>
        <p:nvSpPr>
          <p:cNvPr id="10" name="Slide Number Placeholder 6">
            <a:extLst>
              <a:ext uri="{FF2B5EF4-FFF2-40B4-BE49-F238E27FC236}">
                <a16:creationId xmlns:a16="http://schemas.microsoft.com/office/drawing/2014/main" id="{99B0C612-4A64-6E4D-A32E-C3A7CBAB1379}"/>
              </a:ext>
            </a:extLst>
          </p:cNvPr>
          <p:cNvSpPr>
            <a:spLocks noGrp="1"/>
          </p:cNvSpPr>
          <p:nvPr>
            <p:ph type="sldNum" sz="quarter" idx="12"/>
          </p:nvPr>
        </p:nvSpPr>
        <p:spPr>
          <a:xfrm>
            <a:off x="10585175" y="6396107"/>
            <a:ext cx="1033669" cy="365125"/>
          </a:xfrm>
          <a:prstGeom prst="rect">
            <a:avLst/>
          </a:prstGeom>
        </p:spPr>
        <p:txBody>
          <a:bodyPr/>
          <a:lstStyle>
            <a:lvl1pPr>
              <a:defRPr b="1">
                <a:solidFill>
                  <a:schemeClr val="accent3"/>
                </a:solidFill>
              </a:defRPr>
            </a:lvl1pPr>
          </a:lstStyle>
          <a:p>
            <a:pPr algn="r"/>
            <a:fld id="{3B3CBF68-38E2-48B1-A0C0-53C053A6473C}" type="slidenum">
              <a:rPr lang="en-US" smtClean="0"/>
              <a:pPr algn="r"/>
              <a:t>‹#›</a:t>
            </a:fld>
            <a:endParaRPr lang="en-US" dirty="0"/>
          </a:p>
        </p:txBody>
      </p:sp>
      <p:sp>
        <p:nvSpPr>
          <p:cNvPr id="11" name="TextBox 10">
            <a:extLst>
              <a:ext uri="{FF2B5EF4-FFF2-40B4-BE49-F238E27FC236}">
                <a16:creationId xmlns:a16="http://schemas.microsoft.com/office/drawing/2014/main" id="{2F2CC05D-34F1-AF20-D40D-53922B329887}"/>
              </a:ext>
            </a:extLst>
          </p:cNvPr>
          <p:cNvSpPr txBox="1"/>
          <p:nvPr userDrawn="1"/>
        </p:nvSpPr>
        <p:spPr>
          <a:xfrm>
            <a:off x="838202" y="6356350"/>
            <a:ext cx="2262808" cy="461665"/>
          </a:xfrm>
          <a:prstGeom prst="rect">
            <a:avLst/>
          </a:prstGeom>
          <a:noFill/>
        </p:spPr>
        <p:txBody>
          <a:bodyPr wrap="square" rtlCol="0">
            <a:spAutoFit/>
          </a:bodyPr>
          <a:lstStyle/>
          <a:p>
            <a:r>
              <a:rPr lang="en-US" sz="2400" b="1" dirty="0">
                <a:solidFill>
                  <a:schemeClr val="accent6">
                    <a:lumMod val="20000"/>
                    <a:lumOff val="80000"/>
                  </a:schemeClr>
                </a:solidFill>
              </a:rPr>
              <a:t>2024</a:t>
            </a:r>
          </a:p>
        </p:txBody>
      </p:sp>
      <p:sp>
        <p:nvSpPr>
          <p:cNvPr id="14" name="Rectangle 13">
            <a:extLst>
              <a:ext uri="{FF2B5EF4-FFF2-40B4-BE49-F238E27FC236}">
                <a16:creationId xmlns:a16="http://schemas.microsoft.com/office/drawing/2014/main" id="{4CDC5287-688B-8BDB-DE8C-5AB0F4463951}"/>
              </a:ext>
            </a:extLst>
          </p:cNvPr>
          <p:cNvSpPr/>
          <p:nvPr userDrawn="1"/>
        </p:nvSpPr>
        <p:spPr>
          <a:xfrm>
            <a:off x="10585174" y="6311901"/>
            <a:ext cx="496956"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lumMod val="20000"/>
                    <a:lumOff val="80000"/>
                  </a:schemeClr>
                </a:solidFill>
              </a:rPr>
              <a:t>1</a:t>
            </a:r>
          </a:p>
        </p:txBody>
      </p:sp>
    </p:spTree>
    <p:extLst>
      <p:ext uri="{BB962C8B-B14F-4D97-AF65-F5344CB8AC3E}">
        <p14:creationId xmlns:p14="http://schemas.microsoft.com/office/powerpoint/2010/main" val="11964942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C0517D-60A2-2528-4CC6-D1143CF877E3}"/>
              </a:ext>
            </a:extLst>
          </p:cNvPr>
          <p:cNvSpPr/>
          <p:nvPr userDrawn="1"/>
        </p:nvSpPr>
        <p:spPr>
          <a:xfrm>
            <a:off x="0" y="6311901"/>
            <a:ext cx="12192000" cy="546100"/>
          </a:xfrm>
          <a:prstGeom prst="rect">
            <a:avLst/>
          </a:prstGeom>
          <a:solidFill>
            <a:srgbClr val="8CC7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Footer Placeholder 5">
            <a:extLst>
              <a:ext uri="{FF2B5EF4-FFF2-40B4-BE49-F238E27FC236}">
                <a16:creationId xmlns:a16="http://schemas.microsoft.com/office/drawing/2014/main" id="{60FA3823-3C22-D086-585E-4A176885142A}"/>
              </a:ext>
            </a:extLst>
          </p:cNvPr>
          <p:cNvSpPr>
            <a:spLocks noGrp="1"/>
          </p:cNvSpPr>
          <p:nvPr>
            <p:ph type="ftr" sz="quarter" idx="11"/>
          </p:nvPr>
        </p:nvSpPr>
        <p:spPr>
          <a:xfrm>
            <a:off x="2017643" y="6392927"/>
            <a:ext cx="8458201" cy="365125"/>
          </a:xfrm>
          <a:prstGeom prst="rect">
            <a:avLst/>
          </a:prstGeom>
        </p:spPr>
        <p:txBody>
          <a:bodyPr/>
          <a:lstStyle>
            <a:lvl1pPr algn="r">
              <a:defRPr b="1">
                <a:solidFill>
                  <a:schemeClr val="accent6">
                    <a:lumMod val="20000"/>
                    <a:lumOff val="80000"/>
                  </a:schemeClr>
                </a:solidFill>
              </a:defRPr>
            </a:lvl1pPr>
          </a:lstStyle>
          <a:p>
            <a:r>
              <a:rPr lang="en-US"/>
              <a:t>Checkpoint</a:t>
            </a:r>
            <a:endParaRPr lang="en-US" dirty="0"/>
          </a:p>
        </p:txBody>
      </p:sp>
      <p:sp>
        <p:nvSpPr>
          <p:cNvPr id="4" name="Rectangle 3">
            <a:extLst>
              <a:ext uri="{FF2B5EF4-FFF2-40B4-BE49-F238E27FC236}">
                <a16:creationId xmlns:a16="http://schemas.microsoft.com/office/drawing/2014/main" id="{D7CD687B-5780-00B5-6133-FABDC0BB4C3E}"/>
              </a:ext>
            </a:extLst>
          </p:cNvPr>
          <p:cNvSpPr/>
          <p:nvPr userDrawn="1"/>
        </p:nvSpPr>
        <p:spPr>
          <a:xfrm>
            <a:off x="11082130" y="6311901"/>
            <a:ext cx="1109870" cy="546100"/>
          </a:xfrm>
          <a:prstGeom prst="rect">
            <a:avLst/>
          </a:prstGeom>
          <a:solidFill>
            <a:schemeClr val="accent5"/>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0" dirty="0">
              <a:solidFill>
                <a:schemeClr val="accent6"/>
              </a:solidFill>
            </a:endParaRPr>
          </a:p>
        </p:txBody>
      </p:sp>
      <p:sp>
        <p:nvSpPr>
          <p:cNvPr id="9" name="Slide Number Placeholder 6">
            <a:extLst>
              <a:ext uri="{FF2B5EF4-FFF2-40B4-BE49-F238E27FC236}">
                <a16:creationId xmlns:a16="http://schemas.microsoft.com/office/drawing/2014/main" id="{A13F4000-A23B-F1E0-7442-57EF7A6C2C24}"/>
              </a:ext>
            </a:extLst>
          </p:cNvPr>
          <p:cNvSpPr>
            <a:spLocks noGrp="1"/>
          </p:cNvSpPr>
          <p:nvPr>
            <p:ph type="sldNum" sz="quarter" idx="12"/>
          </p:nvPr>
        </p:nvSpPr>
        <p:spPr>
          <a:xfrm>
            <a:off x="10585175" y="6396107"/>
            <a:ext cx="1033669" cy="365125"/>
          </a:xfrm>
          <a:prstGeom prst="rect">
            <a:avLst/>
          </a:prstGeom>
        </p:spPr>
        <p:txBody>
          <a:bodyPr/>
          <a:lstStyle>
            <a:lvl1pPr>
              <a:defRPr b="1">
                <a:solidFill>
                  <a:schemeClr val="accent3"/>
                </a:solidFill>
              </a:defRPr>
            </a:lvl1pPr>
          </a:lstStyle>
          <a:p>
            <a:pPr algn="r"/>
            <a:fld id="{3B3CBF68-38E2-48B1-A0C0-53C053A6473C}" type="slidenum">
              <a:rPr lang="en-US" smtClean="0"/>
              <a:pPr algn="r"/>
              <a:t>‹#›</a:t>
            </a:fld>
            <a:endParaRPr lang="en-US" dirty="0"/>
          </a:p>
        </p:txBody>
      </p:sp>
      <p:sp>
        <p:nvSpPr>
          <p:cNvPr id="12" name="TextBox 11">
            <a:extLst>
              <a:ext uri="{FF2B5EF4-FFF2-40B4-BE49-F238E27FC236}">
                <a16:creationId xmlns:a16="http://schemas.microsoft.com/office/drawing/2014/main" id="{0D4E2B89-5225-9355-F2F8-7C7FC7C22A4B}"/>
              </a:ext>
            </a:extLst>
          </p:cNvPr>
          <p:cNvSpPr txBox="1"/>
          <p:nvPr userDrawn="1"/>
        </p:nvSpPr>
        <p:spPr>
          <a:xfrm>
            <a:off x="838202" y="6356350"/>
            <a:ext cx="2262808" cy="461665"/>
          </a:xfrm>
          <a:prstGeom prst="rect">
            <a:avLst/>
          </a:prstGeom>
          <a:noFill/>
        </p:spPr>
        <p:txBody>
          <a:bodyPr wrap="square" rtlCol="0">
            <a:spAutoFit/>
          </a:bodyPr>
          <a:lstStyle/>
          <a:p>
            <a:r>
              <a:rPr lang="en-US" sz="2400" b="1" dirty="0">
                <a:solidFill>
                  <a:schemeClr val="accent6">
                    <a:lumMod val="20000"/>
                    <a:lumOff val="80000"/>
                  </a:schemeClr>
                </a:solidFill>
              </a:rPr>
              <a:t>2024</a:t>
            </a:r>
          </a:p>
        </p:txBody>
      </p:sp>
      <p:sp>
        <p:nvSpPr>
          <p:cNvPr id="13" name="Rectangle 12">
            <a:extLst>
              <a:ext uri="{FF2B5EF4-FFF2-40B4-BE49-F238E27FC236}">
                <a16:creationId xmlns:a16="http://schemas.microsoft.com/office/drawing/2014/main" id="{EAC3DAC3-B554-D211-3C61-A80BA25CAC08}"/>
              </a:ext>
            </a:extLst>
          </p:cNvPr>
          <p:cNvSpPr/>
          <p:nvPr userDrawn="1"/>
        </p:nvSpPr>
        <p:spPr>
          <a:xfrm>
            <a:off x="10585174" y="6311901"/>
            <a:ext cx="496956"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lumMod val="20000"/>
                    <a:lumOff val="80000"/>
                  </a:schemeClr>
                </a:solidFill>
              </a:rPr>
              <a:t>9</a:t>
            </a:r>
          </a:p>
        </p:txBody>
      </p:sp>
    </p:spTree>
    <p:custDataLst>
      <p:tags r:id="rId1"/>
    </p:custDataLst>
    <p:extLst>
      <p:ext uri="{BB962C8B-B14F-4D97-AF65-F5344CB8AC3E}">
        <p14:creationId xmlns:p14="http://schemas.microsoft.com/office/powerpoint/2010/main" val="34710532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DF5484-D701-8E51-ABBE-19504227B65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55942" y="1207536"/>
            <a:ext cx="8836058" cy="5659608"/>
          </a:xfrm>
          <a:prstGeom prst="rect">
            <a:avLst/>
          </a:prstGeom>
        </p:spPr>
      </p:pic>
      <p:grpSp>
        <p:nvGrpSpPr>
          <p:cNvPr id="2" name="Group 1">
            <a:extLst>
              <a:ext uri="{FF2B5EF4-FFF2-40B4-BE49-F238E27FC236}">
                <a16:creationId xmlns:a16="http://schemas.microsoft.com/office/drawing/2014/main" id="{1DE8C4E8-27D0-CF15-FE35-CABAA87847CD}"/>
              </a:ext>
            </a:extLst>
          </p:cNvPr>
          <p:cNvGrpSpPr/>
          <p:nvPr userDrawn="1"/>
        </p:nvGrpSpPr>
        <p:grpSpPr>
          <a:xfrm>
            <a:off x="0" y="1507763"/>
            <a:ext cx="7472312" cy="226093"/>
            <a:chOff x="1422589" y="7052010"/>
            <a:chExt cx="5116443" cy="206209"/>
          </a:xfrm>
        </p:grpSpPr>
        <p:sp>
          <p:nvSpPr>
            <p:cNvPr id="5" name="Rectangle 4">
              <a:extLst>
                <a:ext uri="{FF2B5EF4-FFF2-40B4-BE49-F238E27FC236}">
                  <a16:creationId xmlns:a16="http://schemas.microsoft.com/office/drawing/2014/main" id="{6418F39B-BDC4-9332-4BE0-C1343483FE92}"/>
                </a:ext>
              </a:extLst>
            </p:cNvPr>
            <p:cNvSpPr/>
            <p:nvPr/>
          </p:nvSpPr>
          <p:spPr>
            <a:xfrm>
              <a:off x="1422589" y="7052012"/>
              <a:ext cx="1133061" cy="206205"/>
            </a:xfrm>
            <a:prstGeom prst="rect">
              <a:avLst/>
            </a:prstGeom>
            <a:solidFill>
              <a:srgbClr val="EB00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84C481BC-378D-0D00-E1FC-1219B5AD672A}"/>
                </a:ext>
              </a:extLst>
            </p:cNvPr>
            <p:cNvSpPr/>
            <p:nvPr/>
          </p:nvSpPr>
          <p:spPr>
            <a:xfrm>
              <a:off x="2556667" y="7052012"/>
              <a:ext cx="1325880" cy="206207"/>
            </a:xfrm>
            <a:prstGeom prst="rect">
              <a:avLst/>
            </a:prstGeom>
            <a:solidFill>
              <a:srgbClr val="F3BE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5720F153-FD0E-D1A3-B0B5-25C44E4B9E5F}"/>
                </a:ext>
              </a:extLst>
            </p:cNvPr>
            <p:cNvSpPr/>
            <p:nvPr/>
          </p:nvSpPr>
          <p:spPr>
            <a:xfrm>
              <a:off x="3881872" y="7052012"/>
              <a:ext cx="1325880" cy="206207"/>
            </a:xfrm>
            <a:prstGeom prst="rect">
              <a:avLst/>
            </a:prstGeom>
            <a:solidFill>
              <a:srgbClr val="80C2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C7563FDB-27F3-F810-53DE-2D38AFDCBB93}"/>
                </a:ext>
              </a:extLst>
            </p:cNvPr>
            <p:cNvSpPr/>
            <p:nvPr/>
          </p:nvSpPr>
          <p:spPr>
            <a:xfrm>
              <a:off x="5204008" y="7052010"/>
              <a:ext cx="1335024" cy="206207"/>
            </a:xfrm>
            <a:prstGeom prst="rect">
              <a:avLst/>
            </a:prstGeom>
            <a:solidFill>
              <a:srgbClr val="26A7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13" name="Group 12">
            <a:extLst>
              <a:ext uri="{FF2B5EF4-FFF2-40B4-BE49-F238E27FC236}">
                <a16:creationId xmlns:a16="http://schemas.microsoft.com/office/drawing/2014/main" id="{F7F529D3-CB75-8434-FE55-01243E74F668}"/>
              </a:ext>
            </a:extLst>
          </p:cNvPr>
          <p:cNvGrpSpPr/>
          <p:nvPr userDrawn="1"/>
        </p:nvGrpSpPr>
        <p:grpSpPr>
          <a:xfrm>
            <a:off x="7472312" y="1507772"/>
            <a:ext cx="4719688" cy="226091"/>
            <a:chOff x="1229770" y="7052012"/>
            <a:chExt cx="3231666" cy="206207"/>
          </a:xfrm>
        </p:grpSpPr>
        <p:sp>
          <p:nvSpPr>
            <p:cNvPr id="15" name="Rectangle 14">
              <a:extLst>
                <a:ext uri="{FF2B5EF4-FFF2-40B4-BE49-F238E27FC236}">
                  <a16:creationId xmlns:a16="http://schemas.microsoft.com/office/drawing/2014/main" id="{7E26D00C-722E-465F-076E-9CE81DBD36E0}"/>
                </a:ext>
              </a:extLst>
            </p:cNvPr>
            <p:cNvSpPr/>
            <p:nvPr/>
          </p:nvSpPr>
          <p:spPr>
            <a:xfrm>
              <a:off x="1229770" y="7052012"/>
              <a:ext cx="1325880" cy="206207"/>
            </a:xfrm>
            <a:prstGeom prst="rect">
              <a:avLst/>
            </a:prstGeom>
            <a:solidFill>
              <a:srgbClr val="EB00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a:extLst>
                <a:ext uri="{FF2B5EF4-FFF2-40B4-BE49-F238E27FC236}">
                  <a16:creationId xmlns:a16="http://schemas.microsoft.com/office/drawing/2014/main" id="{2FDAB8AA-119F-289B-5AF3-5A6726D264CF}"/>
                </a:ext>
              </a:extLst>
            </p:cNvPr>
            <p:cNvSpPr/>
            <p:nvPr/>
          </p:nvSpPr>
          <p:spPr>
            <a:xfrm>
              <a:off x="2556667" y="7052012"/>
              <a:ext cx="1325880" cy="206207"/>
            </a:xfrm>
            <a:prstGeom prst="rect">
              <a:avLst/>
            </a:prstGeom>
            <a:solidFill>
              <a:srgbClr val="F3BE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a:extLst>
                <a:ext uri="{FF2B5EF4-FFF2-40B4-BE49-F238E27FC236}">
                  <a16:creationId xmlns:a16="http://schemas.microsoft.com/office/drawing/2014/main" id="{10218651-AB61-AAF3-3572-4A7A1F74D067}"/>
                </a:ext>
              </a:extLst>
            </p:cNvPr>
            <p:cNvSpPr/>
            <p:nvPr/>
          </p:nvSpPr>
          <p:spPr>
            <a:xfrm>
              <a:off x="3881872" y="7052013"/>
              <a:ext cx="579564" cy="206199"/>
            </a:xfrm>
            <a:prstGeom prst="rect">
              <a:avLst/>
            </a:prstGeom>
            <a:solidFill>
              <a:srgbClr val="80C2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0" name="Rectangle 9">
            <a:extLst>
              <a:ext uri="{FF2B5EF4-FFF2-40B4-BE49-F238E27FC236}">
                <a16:creationId xmlns:a16="http://schemas.microsoft.com/office/drawing/2014/main" id="{BE419B96-2C50-F704-B07C-7886F1B2C11D}"/>
              </a:ext>
            </a:extLst>
          </p:cNvPr>
          <p:cNvSpPr/>
          <p:nvPr userDrawn="1"/>
        </p:nvSpPr>
        <p:spPr>
          <a:xfrm>
            <a:off x="0" y="1"/>
            <a:ext cx="12192000" cy="1582367"/>
          </a:xfrm>
          <a:prstGeom prst="rect">
            <a:avLst/>
          </a:prstGeom>
          <a:solidFill>
            <a:srgbClr val="CDE6F2"/>
          </a:solidFill>
          <a:ln>
            <a:solidFill>
              <a:srgbClr val="CDE6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b="1" dirty="0"/>
          </a:p>
        </p:txBody>
      </p:sp>
      <p:sp>
        <p:nvSpPr>
          <p:cNvPr id="14" name="Title 1">
            <a:extLst>
              <a:ext uri="{FF2B5EF4-FFF2-40B4-BE49-F238E27FC236}">
                <a16:creationId xmlns:a16="http://schemas.microsoft.com/office/drawing/2014/main" id="{FF75D423-E0B5-49C0-A51C-F4AAB8B24880}"/>
              </a:ext>
            </a:extLst>
          </p:cNvPr>
          <p:cNvSpPr>
            <a:spLocks noGrp="1"/>
          </p:cNvSpPr>
          <p:nvPr>
            <p:ph type="ctrTitle" hasCustomPrompt="1"/>
          </p:nvPr>
        </p:nvSpPr>
        <p:spPr>
          <a:xfrm>
            <a:off x="368809" y="433494"/>
            <a:ext cx="3061905" cy="901192"/>
          </a:xfrm>
        </p:spPr>
        <p:txBody>
          <a:bodyPr anchor="b">
            <a:noAutofit/>
          </a:bodyPr>
          <a:lstStyle>
            <a:lvl1pPr algn="r">
              <a:defRPr sz="4800">
                <a:solidFill>
                  <a:schemeClr val="accent3"/>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dirty="0"/>
              <a:t>MODULE x</a:t>
            </a:r>
          </a:p>
        </p:txBody>
      </p:sp>
      <p:grpSp>
        <p:nvGrpSpPr>
          <p:cNvPr id="4" name="Group 3">
            <a:extLst>
              <a:ext uri="{FF2B5EF4-FFF2-40B4-BE49-F238E27FC236}">
                <a16:creationId xmlns:a16="http://schemas.microsoft.com/office/drawing/2014/main" id="{98223A0A-A2F4-9A9E-57F2-B906DE92C909}"/>
              </a:ext>
            </a:extLst>
          </p:cNvPr>
          <p:cNvGrpSpPr/>
          <p:nvPr userDrawn="1"/>
        </p:nvGrpSpPr>
        <p:grpSpPr>
          <a:xfrm>
            <a:off x="835152" y="5275633"/>
            <a:ext cx="4546562" cy="1184695"/>
            <a:chOff x="4112263" y="2512852"/>
            <a:chExt cx="7895803" cy="2057404"/>
          </a:xfrm>
        </p:grpSpPr>
        <p:pic>
          <p:nvPicPr>
            <p:cNvPr id="27" name="Picture 26">
              <a:extLst>
                <a:ext uri="{FF2B5EF4-FFF2-40B4-BE49-F238E27FC236}">
                  <a16:creationId xmlns:a16="http://schemas.microsoft.com/office/drawing/2014/main" id="{2C9743D5-37A0-4E79-9639-47411888DE3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91454" y="2512852"/>
              <a:ext cx="1816612" cy="2057404"/>
            </a:xfrm>
            <a:prstGeom prst="rect">
              <a:avLst/>
            </a:prstGeom>
          </p:spPr>
        </p:pic>
        <p:pic>
          <p:nvPicPr>
            <p:cNvPr id="30" name="Picture 29">
              <a:extLst>
                <a:ext uri="{FF2B5EF4-FFF2-40B4-BE49-F238E27FC236}">
                  <a16:creationId xmlns:a16="http://schemas.microsoft.com/office/drawing/2014/main" id="{4E161DD6-8D99-49FC-8D11-FDE500CD344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166073" y="2512852"/>
              <a:ext cx="1816612" cy="2057404"/>
            </a:xfrm>
            <a:prstGeom prst="rect">
              <a:avLst/>
            </a:prstGeom>
          </p:spPr>
        </p:pic>
        <p:pic>
          <p:nvPicPr>
            <p:cNvPr id="31" name="Picture 30">
              <a:extLst>
                <a:ext uri="{FF2B5EF4-FFF2-40B4-BE49-F238E27FC236}">
                  <a16:creationId xmlns:a16="http://schemas.microsoft.com/office/drawing/2014/main" id="{CB839935-DD5E-4753-862C-BF4B0060425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140692" y="2512852"/>
              <a:ext cx="1816612" cy="2057404"/>
            </a:xfrm>
            <a:prstGeom prst="rect">
              <a:avLst/>
            </a:prstGeom>
          </p:spPr>
        </p:pic>
        <p:pic>
          <p:nvPicPr>
            <p:cNvPr id="32" name="Picture 31">
              <a:extLst>
                <a:ext uri="{FF2B5EF4-FFF2-40B4-BE49-F238E27FC236}">
                  <a16:creationId xmlns:a16="http://schemas.microsoft.com/office/drawing/2014/main" id="{B545A4EE-491C-48A2-8BAD-8F5E95D5B18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112263" y="2512852"/>
              <a:ext cx="1819660" cy="2057404"/>
            </a:xfrm>
            <a:prstGeom prst="rect">
              <a:avLst/>
            </a:prstGeom>
          </p:spPr>
        </p:pic>
      </p:grpSp>
      <p:sp>
        <p:nvSpPr>
          <p:cNvPr id="6" name="Text Placeholder 5">
            <a:extLst>
              <a:ext uri="{FF2B5EF4-FFF2-40B4-BE49-F238E27FC236}">
                <a16:creationId xmlns:a16="http://schemas.microsoft.com/office/drawing/2014/main" id="{9DE6355B-3EB4-3B44-2967-2C0518FBF59D}"/>
              </a:ext>
            </a:extLst>
          </p:cNvPr>
          <p:cNvSpPr>
            <a:spLocks noGrp="1"/>
          </p:cNvSpPr>
          <p:nvPr>
            <p:ph type="body" sz="quarter" idx="10"/>
          </p:nvPr>
        </p:nvSpPr>
        <p:spPr>
          <a:xfrm>
            <a:off x="3885048" y="646409"/>
            <a:ext cx="7846704" cy="530225"/>
          </a:xfrm>
        </p:spPr>
        <p:txBody>
          <a:bodyPr/>
          <a:lstStyle>
            <a:lvl1pPr marL="0" indent="0">
              <a:buNone/>
              <a:defRPr sz="4000" b="1">
                <a:solidFill>
                  <a:schemeClr val="accent1"/>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pPr lvl="0"/>
            <a:r>
              <a:rPr lang="en-US" dirty="0"/>
              <a:t>Click to edit Master text styles</a:t>
            </a:r>
          </a:p>
        </p:txBody>
      </p:sp>
      <p:sp>
        <p:nvSpPr>
          <p:cNvPr id="9" name="TextBox 8">
            <a:extLst>
              <a:ext uri="{FF2B5EF4-FFF2-40B4-BE49-F238E27FC236}">
                <a16:creationId xmlns:a16="http://schemas.microsoft.com/office/drawing/2014/main" id="{58DDF45D-FC4A-E5FA-3827-6D7FB81A9091}"/>
              </a:ext>
            </a:extLst>
          </p:cNvPr>
          <p:cNvSpPr txBox="1"/>
          <p:nvPr userDrawn="1"/>
        </p:nvSpPr>
        <p:spPr>
          <a:xfrm>
            <a:off x="810097" y="4690858"/>
            <a:ext cx="1097905" cy="584775"/>
          </a:xfrm>
          <a:prstGeom prst="rect">
            <a:avLst/>
          </a:prstGeom>
          <a:noFill/>
        </p:spPr>
        <p:txBody>
          <a:bodyPr wrap="square" rtlCol="0">
            <a:spAutoFit/>
          </a:bodyPr>
          <a:lstStyle/>
          <a:p>
            <a:r>
              <a:rPr lang="en-US" sz="3200" dirty="0">
                <a:solidFill>
                  <a:schemeClr val="accent3"/>
                </a:solidFill>
                <a:latin typeface="+mj-lt"/>
              </a:rPr>
              <a:t>2024</a:t>
            </a:r>
          </a:p>
        </p:txBody>
      </p:sp>
      <p:sp>
        <p:nvSpPr>
          <p:cNvPr id="11" name="Rectangle 10">
            <a:extLst>
              <a:ext uri="{FF2B5EF4-FFF2-40B4-BE49-F238E27FC236}">
                <a16:creationId xmlns:a16="http://schemas.microsoft.com/office/drawing/2014/main" id="{C953C4B0-43F3-74ED-8C7C-88E0C3D92160}"/>
              </a:ext>
            </a:extLst>
          </p:cNvPr>
          <p:cNvSpPr/>
          <p:nvPr userDrawn="1"/>
        </p:nvSpPr>
        <p:spPr>
          <a:xfrm>
            <a:off x="3593593" y="868681"/>
            <a:ext cx="173736" cy="173736"/>
          </a:xfrm>
          <a:prstGeom prst="rect">
            <a:avLst/>
          </a:prstGeom>
          <a:solidFill>
            <a:srgbClr val="00843D"/>
          </a:solidFill>
          <a:ln>
            <a:solidFill>
              <a:srgbClr val="0084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ustDataLst>
      <p:tags r:id="rId1"/>
    </p:custDataLst>
    <p:extLst>
      <p:ext uri="{BB962C8B-B14F-4D97-AF65-F5344CB8AC3E}">
        <p14:creationId xmlns:p14="http://schemas.microsoft.com/office/powerpoint/2010/main" val="2923949356"/>
      </p:ext>
    </p:extLst>
  </p:cSld>
  <p:clrMapOvr>
    <a:masterClrMapping/>
  </p:clrMapOvr>
  <p:extLst>
    <p:ext uri="{DCECCB84-F9BA-43D5-87BE-67443E8EF086}">
      <p15:sldGuideLst xmlns:p15="http://schemas.microsoft.com/office/powerpoint/2012/main">
        <p15:guide id="1" orient="horz" pos="720">
          <p15:clr>
            <a:srgbClr val="FBAE40"/>
          </p15:clr>
        </p15:guide>
        <p15:guide id="2" pos="528">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C9ED9-8C29-4842-AA8B-644382E95129}"/>
              </a:ext>
            </a:extLst>
          </p:cNvPr>
          <p:cNvSpPr>
            <a:spLocks noGrp="1"/>
          </p:cNvSpPr>
          <p:nvPr>
            <p:ph type="title"/>
          </p:nvPr>
        </p:nvSpPr>
        <p:spPr>
          <a:xfrm>
            <a:off x="838200" y="365126"/>
            <a:ext cx="10515600" cy="936901"/>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4D31361-3D0B-4408-B476-84F5C5F07E52}"/>
              </a:ext>
            </a:extLst>
          </p:cNvPr>
          <p:cNvSpPr>
            <a:spLocks noGrp="1"/>
          </p:cNvSpPr>
          <p:nvPr>
            <p:ph idx="1"/>
          </p:nvPr>
        </p:nvSpPr>
        <p:spPr>
          <a:xfrm>
            <a:off x="838200" y="1461053"/>
            <a:ext cx="10515600" cy="4715911"/>
          </a:xfrm>
        </p:spPr>
        <p:txBody>
          <a:bodyPr>
            <a:noAutofit/>
          </a:bodyPr>
          <a:lstStyle>
            <a:lvl1pPr marL="347657" indent="-347657">
              <a:lnSpc>
                <a:spcPct val="108000"/>
              </a:lnSpc>
              <a:spcBef>
                <a:spcPts val="600"/>
              </a:spcBef>
              <a:buSzPct val="90000"/>
              <a:buFont typeface="Wingdings" panose="05000000000000000000" pitchFamily="2" charset="2"/>
              <a:buChar char=""/>
              <a:defRPr/>
            </a:lvl1pPr>
            <a:lvl2pPr>
              <a:lnSpc>
                <a:spcPct val="108000"/>
              </a:lnSpc>
              <a:spcBef>
                <a:spcPts val="600"/>
              </a:spcBef>
              <a:buSzPct val="110000"/>
              <a:defRPr/>
            </a:lvl2pPr>
            <a:lvl3pPr>
              <a:lnSpc>
                <a:spcPct val="108000"/>
              </a:lnSpc>
              <a:spcBef>
                <a:spcPts val="600"/>
              </a:spcBef>
              <a:buSzPct val="120000"/>
              <a:defRPr/>
            </a:lvl3pPr>
            <a:lvl4pPr>
              <a:lnSpc>
                <a:spcPct val="108000"/>
              </a:lnSpc>
              <a:spcBef>
                <a:spcPts val="600"/>
              </a:spcBef>
              <a:defRPr/>
            </a:lvl4pPr>
            <a:lvl5pPr>
              <a:lnSpc>
                <a:spcPct val="108000"/>
              </a:lnSpc>
              <a:spcBef>
                <a:spcPts val="6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AC95529A-3F5B-409B-8C42-0EB968C9F20F}"/>
              </a:ext>
            </a:extLst>
          </p:cNvPr>
          <p:cNvSpPr/>
          <p:nvPr userDrawn="1"/>
        </p:nvSpPr>
        <p:spPr>
          <a:xfrm>
            <a:off x="0" y="6311901"/>
            <a:ext cx="12192000" cy="546100"/>
          </a:xfrm>
          <a:prstGeom prst="rect">
            <a:avLst/>
          </a:prstGeom>
          <a:solidFill>
            <a:srgbClr val="8CC7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Footer Placeholder 5">
            <a:extLst>
              <a:ext uri="{FF2B5EF4-FFF2-40B4-BE49-F238E27FC236}">
                <a16:creationId xmlns:a16="http://schemas.microsoft.com/office/drawing/2014/main" id="{570195EF-E1B3-47C4-A907-8F4A295B7884}"/>
              </a:ext>
            </a:extLst>
          </p:cNvPr>
          <p:cNvSpPr>
            <a:spLocks noGrp="1"/>
          </p:cNvSpPr>
          <p:nvPr>
            <p:ph type="ftr" sz="quarter" idx="11"/>
          </p:nvPr>
        </p:nvSpPr>
        <p:spPr>
          <a:xfrm>
            <a:off x="2017643" y="6392927"/>
            <a:ext cx="8458201" cy="365125"/>
          </a:xfrm>
          <a:prstGeom prst="rect">
            <a:avLst/>
          </a:prstGeom>
        </p:spPr>
        <p:txBody>
          <a:bodyPr/>
          <a:lstStyle>
            <a:lvl1pPr algn="r">
              <a:defRPr b="1">
                <a:solidFill>
                  <a:schemeClr val="accent6">
                    <a:lumMod val="20000"/>
                    <a:lumOff val="80000"/>
                  </a:schemeClr>
                </a:solidFill>
              </a:defRPr>
            </a:lvl1pPr>
          </a:lstStyle>
          <a:p>
            <a:r>
              <a:rPr lang="en-US"/>
              <a:t>Checkpoint</a:t>
            </a:r>
            <a:endParaRPr lang="en-US" dirty="0"/>
          </a:p>
        </p:txBody>
      </p:sp>
      <p:sp>
        <p:nvSpPr>
          <p:cNvPr id="13" name="Rectangle 12">
            <a:extLst>
              <a:ext uri="{FF2B5EF4-FFF2-40B4-BE49-F238E27FC236}">
                <a16:creationId xmlns:a16="http://schemas.microsoft.com/office/drawing/2014/main" id="{D9A05FAC-AA3F-4E52-A429-5B66AD088D84}"/>
              </a:ext>
            </a:extLst>
          </p:cNvPr>
          <p:cNvSpPr/>
          <p:nvPr userDrawn="1"/>
        </p:nvSpPr>
        <p:spPr>
          <a:xfrm>
            <a:off x="11082130" y="6311901"/>
            <a:ext cx="1109870" cy="546100"/>
          </a:xfrm>
          <a:prstGeom prst="rect">
            <a:avLst/>
          </a:prstGeom>
          <a:solidFill>
            <a:schemeClr val="accent5"/>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0" dirty="0">
              <a:solidFill>
                <a:schemeClr val="accent6"/>
              </a:solidFill>
            </a:endParaRPr>
          </a:p>
        </p:txBody>
      </p:sp>
      <p:sp>
        <p:nvSpPr>
          <p:cNvPr id="10" name="Slide Number Placeholder 6">
            <a:extLst>
              <a:ext uri="{FF2B5EF4-FFF2-40B4-BE49-F238E27FC236}">
                <a16:creationId xmlns:a16="http://schemas.microsoft.com/office/drawing/2014/main" id="{290C4A28-98B5-40C3-8244-35D87818464F}"/>
              </a:ext>
            </a:extLst>
          </p:cNvPr>
          <p:cNvSpPr>
            <a:spLocks noGrp="1"/>
          </p:cNvSpPr>
          <p:nvPr>
            <p:ph type="sldNum" sz="quarter" idx="12"/>
          </p:nvPr>
        </p:nvSpPr>
        <p:spPr>
          <a:xfrm>
            <a:off x="10585175" y="6396107"/>
            <a:ext cx="1033669" cy="365125"/>
          </a:xfrm>
          <a:prstGeom prst="rect">
            <a:avLst/>
          </a:prstGeom>
        </p:spPr>
        <p:txBody>
          <a:bodyPr/>
          <a:lstStyle>
            <a:lvl1pPr>
              <a:defRPr b="1">
                <a:solidFill>
                  <a:schemeClr val="accent3"/>
                </a:solidFill>
              </a:defRPr>
            </a:lvl1pPr>
          </a:lstStyle>
          <a:p>
            <a:pPr algn="r"/>
            <a:fld id="{3B3CBF68-38E2-48B1-A0C0-53C053A6473C}" type="slidenum">
              <a:rPr lang="en-US" smtClean="0"/>
              <a:pPr algn="r"/>
              <a:t>‹#›</a:t>
            </a:fld>
            <a:endParaRPr lang="en-US" dirty="0"/>
          </a:p>
        </p:txBody>
      </p:sp>
      <p:sp>
        <p:nvSpPr>
          <p:cNvPr id="11" name="TextBox 10">
            <a:extLst>
              <a:ext uri="{FF2B5EF4-FFF2-40B4-BE49-F238E27FC236}">
                <a16:creationId xmlns:a16="http://schemas.microsoft.com/office/drawing/2014/main" id="{7DF9AFA9-13CD-4AC8-8816-BE9BC0190A49}"/>
              </a:ext>
            </a:extLst>
          </p:cNvPr>
          <p:cNvSpPr txBox="1"/>
          <p:nvPr userDrawn="1"/>
        </p:nvSpPr>
        <p:spPr>
          <a:xfrm>
            <a:off x="838202" y="6356350"/>
            <a:ext cx="2262808" cy="461665"/>
          </a:xfrm>
          <a:prstGeom prst="rect">
            <a:avLst/>
          </a:prstGeom>
          <a:noFill/>
        </p:spPr>
        <p:txBody>
          <a:bodyPr wrap="square" rtlCol="0">
            <a:spAutoFit/>
          </a:bodyPr>
          <a:lstStyle/>
          <a:p>
            <a:r>
              <a:rPr lang="en-US" sz="2400" b="1" dirty="0">
                <a:solidFill>
                  <a:schemeClr val="accent6">
                    <a:lumMod val="20000"/>
                    <a:lumOff val="80000"/>
                  </a:schemeClr>
                </a:solidFill>
              </a:rPr>
              <a:t>2024</a:t>
            </a:r>
          </a:p>
        </p:txBody>
      </p:sp>
      <p:sp>
        <p:nvSpPr>
          <p:cNvPr id="12" name="Rectangle 11">
            <a:extLst>
              <a:ext uri="{FF2B5EF4-FFF2-40B4-BE49-F238E27FC236}">
                <a16:creationId xmlns:a16="http://schemas.microsoft.com/office/drawing/2014/main" id="{47426186-68EA-4A77-A0A7-E6473E7C46ED}"/>
              </a:ext>
            </a:extLst>
          </p:cNvPr>
          <p:cNvSpPr/>
          <p:nvPr userDrawn="1"/>
        </p:nvSpPr>
        <p:spPr>
          <a:xfrm>
            <a:off x="10585174" y="6311901"/>
            <a:ext cx="496956"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5">
                    <a:lumMod val="20000"/>
                    <a:lumOff val="80000"/>
                  </a:schemeClr>
                </a:solidFill>
              </a:rPr>
              <a:t>10</a:t>
            </a:r>
          </a:p>
        </p:txBody>
      </p:sp>
    </p:spTree>
    <p:custDataLst>
      <p:tags r:id="rId1"/>
    </p:custDataLst>
    <p:extLst>
      <p:ext uri="{BB962C8B-B14F-4D97-AF65-F5344CB8AC3E}">
        <p14:creationId xmlns:p14="http://schemas.microsoft.com/office/powerpoint/2010/main" val="29893558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Goals and Progres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23040F3-D833-8863-B0B0-43BC9EB1FB77}"/>
              </a:ext>
            </a:extLst>
          </p:cNvPr>
          <p:cNvSpPr/>
          <p:nvPr userDrawn="1"/>
        </p:nvSpPr>
        <p:spPr>
          <a:xfrm>
            <a:off x="1899139" y="0"/>
            <a:ext cx="10292862" cy="1526302"/>
          </a:xfrm>
          <a:prstGeom prst="rect">
            <a:avLst/>
          </a:prstGeom>
          <a:solidFill>
            <a:srgbClr val="CDE6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635C9ED9-8C29-4842-AA8B-644382E95129}"/>
              </a:ext>
            </a:extLst>
          </p:cNvPr>
          <p:cNvSpPr>
            <a:spLocks noGrp="1"/>
          </p:cNvSpPr>
          <p:nvPr>
            <p:ph type="title"/>
          </p:nvPr>
        </p:nvSpPr>
        <p:spPr>
          <a:xfrm>
            <a:off x="2017642" y="589402"/>
            <a:ext cx="9336158" cy="936901"/>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4D31361-3D0B-4408-B476-84F5C5F07E52}"/>
              </a:ext>
            </a:extLst>
          </p:cNvPr>
          <p:cNvSpPr>
            <a:spLocks noGrp="1"/>
          </p:cNvSpPr>
          <p:nvPr>
            <p:ph idx="1"/>
          </p:nvPr>
        </p:nvSpPr>
        <p:spPr>
          <a:xfrm>
            <a:off x="2017641" y="1754337"/>
            <a:ext cx="8567535" cy="4422167"/>
          </a:xfrm>
        </p:spPr>
        <p:txBody>
          <a:bodyPr>
            <a:noAutofit/>
          </a:bodyPr>
          <a:lstStyle>
            <a:lvl1pPr marL="347657" indent="-347657">
              <a:lnSpc>
                <a:spcPct val="108000"/>
              </a:lnSpc>
              <a:spcBef>
                <a:spcPts val="600"/>
              </a:spcBef>
              <a:spcAft>
                <a:spcPts val="600"/>
              </a:spcAft>
              <a:buSzPct val="90000"/>
              <a:buFont typeface="Wingdings" panose="05000000000000000000" pitchFamily="2" charset="2"/>
              <a:buChar char=""/>
              <a:defRPr/>
            </a:lvl1pPr>
            <a:lvl2pPr>
              <a:lnSpc>
                <a:spcPct val="108000"/>
              </a:lnSpc>
              <a:spcBef>
                <a:spcPts val="600"/>
              </a:spcBef>
              <a:buSzPct val="110000"/>
              <a:defRPr/>
            </a:lvl2pPr>
            <a:lvl3pPr>
              <a:lnSpc>
                <a:spcPct val="108000"/>
              </a:lnSpc>
              <a:spcBef>
                <a:spcPts val="600"/>
              </a:spcBef>
              <a:buSzPct val="120000"/>
              <a:defRPr/>
            </a:lvl3pPr>
            <a:lvl4pPr>
              <a:lnSpc>
                <a:spcPct val="108000"/>
              </a:lnSpc>
              <a:spcBef>
                <a:spcPts val="600"/>
              </a:spcBef>
              <a:defRPr/>
            </a:lvl4pPr>
            <a:lvl5pPr>
              <a:lnSpc>
                <a:spcPct val="108000"/>
              </a:lnSpc>
              <a:spcBef>
                <a:spcPts val="6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AC95529A-3F5B-409B-8C42-0EB968C9F20F}"/>
              </a:ext>
            </a:extLst>
          </p:cNvPr>
          <p:cNvSpPr/>
          <p:nvPr userDrawn="1"/>
        </p:nvSpPr>
        <p:spPr>
          <a:xfrm>
            <a:off x="0" y="6311901"/>
            <a:ext cx="12192000" cy="546100"/>
          </a:xfrm>
          <a:prstGeom prst="rect">
            <a:avLst/>
          </a:prstGeom>
          <a:solidFill>
            <a:srgbClr val="8CC7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Footer Placeholder 5">
            <a:extLst>
              <a:ext uri="{FF2B5EF4-FFF2-40B4-BE49-F238E27FC236}">
                <a16:creationId xmlns:a16="http://schemas.microsoft.com/office/drawing/2014/main" id="{570195EF-E1B3-47C4-A907-8F4A295B7884}"/>
              </a:ext>
            </a:extLst>
          </p:cNvPr>
          <p:cNvSpPr>
            <a:spLocks noGrp="1"/>
          </p:cNvSpPr>
          <p:nvPr>
            <p:ph type="ftr" sz="quarter" idx="11"/>
          </p:nvPr>
        </p:nvSpPr>
        <p:spPr>
          <a:xfrm>
            <a:off x="2017643" y="6392927"/>
            <a:ext cx="8458201" cy="365125"/>
          </a:xfrm>
          <a:prstGeom prst="rect">
            <a:avLst/>
          </a:prstGeom>
        </p:spPr>
        <p:txBody>
          <a:bodyPr/>
          <a:lstStyle>
            <a:lvl1pPr algn="r">
              <a:defRPr b="1">
                <a:solidFill>
                  <a:schemeClr val="accent6">
                    <a:lumMod val="20000"/>
                    <a:lumOff val="80000"/>
                  </a:schemeClr>
                </a:solidFill>
              </a:defRPr>
            </a:lvl1pPr>
          </a:lstStyle>
          <a:p>
            <a:r>
              <a:rPr lang="en-US"/>
              <a:t>Checkpoint</a:t>
            </a:r>
            <a:endParaRPr lang="en-US" dirty="0"/>
          </a:p>
        </p:txBody>
      </p:sp>
      <p:sp>
        <p:nvSpPr>
          <p:cNvPr id="13" name="Rectangle 12">
            <a:extLst>
              <a:ext uri="{FF2B5EF4-FFF2-40B4-BE49-F238E27FC236}">
                <a16:creationId xmlns:a16="http://schemas.microsoft.com/office/drawing/2014/main" id="{D9A05FAC-AA3F-4E52-A429-5B66AD088D84}"/>
              </a:ext>
            </a:extLst>
          </p:cNvPr>
          <p:cNvSpPr/>
          <p:nvPr userDrawn="1"/>
        </p:nvSpPr>
        <p:spPr>
          <a:xfrm>
            <a:off x="11082130" y="6311901"/>
            <a:ext cx="1109870" cy="546100"/>
          </a:xfrm>
          <a:prstGeom prst="rect">
            <a:avLst/>
          </a:prstGeom>
          <a:solidFill>
            <a:schemeClr val="accent5"/>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0" dirty="0">
              <a:solidFill>
                <a:schemeClr val="accent6"/>
              </a:solidFill>
            </a:endParaRPr>
          </a:p>
        </p:txBody>
      </p:sp>
      <p:sp>
        <p:nvSpPr>
          <p:cNvPr id="10" name="Slide Number Placeholder 6">
            <a:extLst>
              <a:ext uri="{FF2B5EF4-FFF2-40B4-BE49-F238E27FC236}">
                <a16:creationId xmlns:a16="http://schemas.microsoft.com/office/drawing/2014/main" id="{290C4A28-98B5-40C3-8244-35D87818464F}"/>
              </a:ext>
            </a:extLst>
          </p:cNvPr>
          <p:cNvSpPr>
            <a:spLocks noGrp="1"/>
          </p:cNvSpPr>
          <p:nvPr>
            <p:ph type="sldNum" sz="quarter" idx="12"/>
          </p:nvPr>
        </p:nvSpPr>
        <p:spPr>
          <a:xfrm>
            <a:off x="10585175" y="6396107"/>
            <a:ext cx="1033669" cy="365125"/>
          </a:xfrm>
          <a:prstGeom prst="rect">
            <a:avLst/>
          </a:prstGeom>
        </p:spPr>
        <p:txBody>
          <a:bodyPr/>
          <a:lstStyle>
            <a:lvl1pPr>
              <a:defRPr b="1">
                <a:solidFill>
                  <a:schemeClr val="accent3"/>
                </a:solidFill>
              </a:defRPr>
            </a:lvl1pPr>
          </a:lstStyle>
          <a:p>
            <a:pPr algn="r"/>
            <a:fld id="{3B3CBF68-38E2-48B1-A0C0-53C053A6473C}" type="slidenum">
              <a:rPr lang="en-US" smtClean="0"/>
              <a:pPr algn="r"/>
              <a:t>‹#›</a:t>
            </a:fld>
            <a:endParaRPr lang="en-US" dirty="0"/>
          </a:p>
        </p:txBody>
      </p:sp>
      <p:sp>
        <p:nvSpPr>
          <p:cNvPr id="11" name="TextBox 10">
            <a:extLst>
              <a:ext uri="{FF2B5EF4-FFF2-40B4-BE49-F238E27FC236}">
                <a16:creationId xmlns:a16="http://schemas.microsoft.com/office/drawing/2014/main" id="{7DF9AFA9-13CD-4AC8-8816-BE9BC0190A49}"/>
              </a:ext>
            </a:extLst>
          </p:cNvPr>
          <p:cNvSpPr txBox="1"/>
          <p:nvPr userDrawn="1"/>
        </p:nvSpPr>
        <p:spPr>
          <a:xfrm>
            <a:off x="838202" y="6356350"/>
            <a:ext cx="2262808" cy="461665"/>
          </a:xfrm>
          <a:prstGeom prst="rect">
            <a:avLst/>
          </a:prstGeom>
          <a:noFill/>
        </p:spPr>
        <p:txBody>
          <a:bodyPr wrap="square" rtlCol="0">
            <a:spAutoFit/>
          </a:bodyPr>
          <a:lstStyle/>
          <a:p>
            <a:r>
              <a:rPr lang="en-US" sz="2400" b="1" dirty="0">
                <a:solidFill>
                  <a:schemeClr val="accent6">
                    <a:lumMod val="20000"/>
                    <a:lumOff val="80000"/>
                  </a:schemeClr>
                </a:solidFill>
              </a:rPr>
              <a:t>2024</a:t>
            </a:r>
          </a:p>
        </p:txBody>
      </p:sp>
      <p:sp>
        <p:nvSpPr>
          <p:cNvPr id="12" name="Rectangle 11">
            <a:extLst>
              <a:ext uri="{FF2B5EF4-FFF2-40B4-BE49-F238E27FC236}">
                <a16:creationId xmlns:a16="http://schemas.microsoft.com/office/drawing/2014/main" id="{47426186-68EA-4A77-A0A7-E6473E7C46ED}"/>
              </a:ext>
            </a:extLst>
          </p:cNvPr>
          <p:cNvSpPr/>
          <p:nvPr userDrawn="1"/>
        </p:nvSpPr>
        <p:spPr>
          <a:xfrm>
            <a:off x="10585174" y="6311901"/>
            <a:ext cx="496956"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5">
                    <a:lumMod val="20000"/>
                    <a:lumOff val="80000"/>
                  </a:schemeClr>
                </a:solidFill>
              </a:rPr>
              <a:t>10</a:t>
            </a:r>
          </a:p>
        </p:txBody>
      </p:sp>
    </p:spTree>
    <p:custDataLst>
      <p:tags r:id="rId1"/>
    </p:custDataLst>
    <p:extLst>
      <p:ext uri="{BB962C8B-B14F-4D97-AF65-F5344CB8AC3E}">
        <p14:creationId xmlns:p14="http://schemas.microsoft.com/office/powerpoint/2010/main" val="25059948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6A4CA-1970-4B82-A395-322AC5A66E7A}"/>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3F3BD4-6E63-4F85-A9B2-D07E7F94D84D}"/>
              </a:ext>
            </a:extLst>
          </p:cNvPr>
          <p:cNvSpPr>
            <a:spLocks noGrp="1"/>
          </p:cNvSpPr>
          <p:nvPr>
            <p:ph type="body" idx="1"/>
          </p:nvPr>
        </p:nvSpPr>
        <p:spPr>
          <a:xfrm>
            <a:off x="831850" y="4589464"/>
            <a:ext cx="10515600" cy="1500187"/>
          </a:xfrm>
        </p:spPr>
        <p:txBody>
          <a:bodyPr/>
          <a:lstStyle>
            <a:lvl1pPr marL="0" indent="0">
              <a:buNone/>
              <a:defRPr sz="2400">
                <a:solidFill>
                  <a:schemeClr val="accent3"/>
                </a:solidFill>
              </a:defRPr>
            </a:lvl1pPr>
            <a:lvl2pPr marL="457192" indent="0">
              <a:buNone/>
              <a:defRPr sz="2000">
                <a:solidFill>
                  <a:schemeClr val="tx1">
                    <a:tint val="75000"/>
                  </a:schemeClr>
                </a:solidFill>
              </a:defRPr>
            </a:lvl2pPr>
            <a:lvl3pPr marL="914384" indent="0">
              <a:buNone/>
              <a:defRPr sz="1800">
                <a:solidFill>
                  <a:schemeClr val="tx1">
                    <a:tint val="75000"/>
                  </a:schemeClr>
                </a:solidFill>
              </a:defRPr>
            </a:lvl3pPr>
            <a:lvl4pPr marL="1371576" indent="0">
              <a:buNone/>
              <a:defRPr sz="1600">
                <a:solidFill>
                  <a:schemeClr val="tx1">
                    <a:tint val="75000"/>
                  </a:schemeClr>
                </a:solidFill>
              </a:defRPr>
            </a:lvl4pPr>
            <a:lvl5pPr marL="1828768" indent="0">
              <a:buNone/>
              <a:defRPr sz="1600">
                <a:solidFill>
                  <a:schemeClr val="tx1">
                    <a:tint val="75000"/>
                  </a:schemeClr>
                </a:solidFill>
              </a:defRPr>
            </a:lvl5pPr>
            <a:lvl6pPr marL="2285960" indent="0">
              <a:buNone/>
              <a:defRPr sz="1600">
                <a:solidFill>
                  <a:schemeClr val="tx1">
                    <a:tint val="75000"/>
                  </a:schemeClr>
                </a:solidFill>
              </a:defRPr>
            </a:lvl6pPr>
            <a:lvl7pPr marL="2743152" indent="0">
              <a:buNone/>
              <a:defRPr sz="1600">
                <a:solidFill>
                  <a:schemeClr val="tx1">
                    <a:tint val="75000"/>
                  </a:schemeClr>
                </a:solidFill>
              </a:defRPr>
            </a:lvl7pPr>
            <a:lvl8pPr marL="3200344" indent="0">
              <a:buNone/>
              <a:defRPr sz="1600">
                <a:solidFill>
                  <a:schemeClr val="tx1">
                    <a:tint val="75000"/>
                  </a:schemeClr>
                </a:solidFill>
              </a:defRPr>
            </a:lvl8pPr>
            <a:lvl9pPr marL="3657536"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F3299A9-631F-4350-BECD-343D7B017890}"/>
              </a:ext>
            </a:extLst>
          </p:cNvPr>
          <p:cNvSpPr>
            <a:spLocks noGrp="1"/>
          </p:cNvSpPr>
          <p:nvPr>
            <p:ph type="dt" sz="half" idx="10"/>
          </p:nvPr>
        </p:nvSpPr>
        <p:spPr>
          <a:xfrm>
            <a:off x="838201" y="6356350"/>
            <a:ext cx="1000539"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3E373361-2FBF-4D49-B8D8-3CA1B68AF014}"/>
              </a:ext>
            </a:extLst>
          </p:cNvPr>
          <p:cNvSpPr>
            <a:spLocks noGrp="1"/>
          </p:cNvSpPr>
          <p:nvPr>
            <p:ph type="ftr" sz="quarter" idx="11"/>
          </p:nvPr>
        </p:nvSpPr>
        <p:spPr>
          <a:xfrm>
            <a:off x="2017643" y="6356350"/>
            <a:ext cx="6135758" cy="365125"/>
          </a:xfrm>
          <a:prstGeom prst="rect">
            <a:avLst/>
          </a:prstGeom>
        </p:spPr>
        <p:txBody>
          <a:bodyPr/>
          <a:lstStyle/>
          <a:p>
            <a:r>
              <a:rPr lang="en-US"/>
              <a:t>Checkpoint</a:t>
            </a:r>
            <a:endParaRPr lang="en-US" dirty="0"/>
          </a:p>
        </p:txBody>
      </p:sp>
      <p:sp>
        <p:nvSpPr>
          <p:cNvPr id="6" name="Slide Number Placeholder 5">
            <a:extLst>
              <a:ext uri="{FF2B5EF4-FFF2-40B4-BE49-F238E27FC236}">
                <a16:creationId xmlns:a16="http://schemas.microsoft.com/office/drawing/2014/main" id="{F12ED621-F5AA-4D54-9841-30B6AA207A94}"/>
              </a:ext>
            </a:extLst>
          </p:cNvPr>
          <p:cNvSpPr>
            <a:spLocks noGrp="1"/>
          </p:cNvSpPr>
          <p:nvPr>
            <p:ph type="sldNum" sz="quarter" idx="12"/>
          </p:nvPr>
        </p:nvSpPr>
        <p:spPr>
          <a:xfrm>
            <a:off x="8610600" y="6356350"/>
            <a:ext cx="2743200" cy="365125"/>
          </a:xfrm>
          <a:prstGeom prst="rect">
            <a:avLst/>
          </a:prstGeom>
        </p:spPr>
        <p:txBody>
          <a:bodyPr/>
          <a:lstStyle/>
          <a:p>
            <a:fld id="{3B3CBF68-38E2-48B1-A0C0-53C053A6473C}" type="slidenum">
              <a:rPr lang="en-US" smtClean="0"/>
              <a:t>‹#›</a:t>
            </a:fld>
            <a:endParaRPr lang="en-US" dirty="0"/>
          </a:p>
        </p:txBody>
      </p:sp>
    </p:spTree>
    <p:custDataLst>
      <p:tags r:id="rId1"/>
    </p:custDataLst>
    <p:extLst>
      <p:ext uri="{BB962C8B-B14F-4D97-AF65-F5344CB8AC3E}">
        <p14:creationId xmlns:p14="http://schemas.microsoft.com/office/powerpoint/2010/main" val="18360446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C3819-A465-44F0-9352-F0323E1BB6A8}"/>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7E7FA6C-A0E2-4FE5-BC64-5E3294021D61}"/>
              </a:ext>
            </a:extLst>
          </p:cNvPr>
          <p:cNvSpPr>
            <a:spLocks noGrp="1"/>
          </p:cNvSpPr>
          <p:nvPr>
            <p:ph sz="half" idx="1"/>
          </p:nvPr>
        </p:nvSpPr>
        <p:spPr>
          <a:xfrm>
            <a:off x="838200" y="1825625"/>
            <a:ext cx="5181600" cy="4351338"/>
          </a:xfrm>
        </p:spPr>
        <p:txBody>
          <a:bodyPr/>
          <a:lstStyle>
            <a:lvl1pPr marL="347657" indent="-347657">
              <a:lnSpc>
                <a:spcPct val="108000"/>
              </a:lnSpc>
              <a:spcBef>
                <a:spcPts val="600"/>
              </a:spcBef>
              <a:defRPr/>
            </a:lvl1pPr>
            <a:lvl2pPr>
              <a:lnSpc>
                <a:spcPct val="108000"/>
              </a:lnSpc>
              <a:spcBef>
                <a:spcPts val="600"/>
              </a:spcBef>
              <a:defRPr/>
            </a:lvl2pPr>
            <a:lvl3pPr>
              <a:lnSpc>
                <a:spcPct val="108000"/>
              </a:lnSpc>
              <a:spcBef>
                <a:spcPts val="600"/>
              </a:spcBef>
              <a:defRPr/>
            </a:lvl3pPr>
            <a:lvl4pPr>
              <a:lnSpc>
                <a:spcPct val="108000"/>
              </a:lnSpc>
              <a:spcBef>
                <a:spcPts val="600"/>
              </a:spcBef>
              <a:defRPr/>
            </a:lvl4pPr>
            <a:lvl5pPr>
              <a:lnSpc>
                <a:spcPct val="108000"/>
              </a:lnSpc>
              <a:spcBef>
                <a:spcPts val="6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035372E5-A10C-4E0C-B57C-B36AF090E1F7}"/>
              </a:ext>
            </a:extLst>
          </p:cNvPr>
          <p:cNvSpPr>
            <a:spLocks noGrp="1"/>
          </p:cNvSpPr>
          <p:nvPr>
            <p:ph sz="half" idx="2"/>
          </p:nvPr>
        </p:nvSpPr>
        <p:spPr>
          <a:xfrm>
            <a:off x="6172200" y="1825625"/>
            <a:ext cx="5181600" cy="4351338"/>
          </a:xfrm>
        </p:spPr>
        <p:txBody>
          <a:bodyPr/>
          <a:lstStyle>
            <a:lvl1pPr marL="347657" indent="-347657">
              <a:lnSpc>
                <a:spcPct val="108000"/>
              </a:lnSpc>
              <a:spcBef>
                <a:spcPts val="600"/>
              </a:spcBef>
              <a:defRPr/>
            </a:lvl1pPr>
            <a:lvl2pPr>
              <a:lnSpc>
                <a:spcPct val="108000"/>
              </a:lnSpc>
              <a:spcBef>
                <a:spcPts val="600"/>
              </a:spcBef>
              <a:defRPr/>
            </a:lvl2pPr>
            <a:lvl3pPr>
              <a:lnSpc>
                <a:spcPct val="108000"/>
              </a:lnSpc>
              <a:spcBef>
                <a:spcPts val="600"/>
              </a:spcBef>
              <a:defRPr/>
            </a:lvl3pPr>
            <a:lvl4pPr>
              <a:lnSpc>
                <a:spcPct val="108000"/>
              </a:lnSpc>
              <a:spcBef>
                <a:spcPts val="600"/>
              </a:spcBef>
              <a:defRPr/>
            </a:lvl4pPr>
            <a:lvl5pPr>
              <a:lnSpc>
                <a:spcPct val="108000"/>
              </a:lnSpc>
              <a:spcBef>
                <a:spcPts val="6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4E22BEA0-B56A-9F5E-230E-B9F6C61FB74F}"/>
              </a:ext>
            </a:extLst>
          </p:cNvPr>
          <p:cNvSpPr/>
          <p:nvPr userDrawn="1"/>
        </p:nvSpPr>
        <p:spPr>
          <a:xfrm>
            <a:off x="0" y="6311901"/>
            <a:ext cx="12192000" cy="546100"/>
          </a:xfrm>
          <a:prstGeom prst="rect">
            <a:avLst/>
          </a:prstGeom>
          <a:solidFill>
            <a:srgbClr val="8CC7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Footer Placeholder 5">
            <a:extLst>
              <a:ext uri="{FF2B5EF4-FFF2-40B4-BE49-F238E27FC236}">
                <a16:creationId xmlns:a16="http://schemas.microsoft.com/office/drawing/2014/main" id="{68079956-2886-A07B-9232-EA2C2F16416B}"/>
              </a:ext>
            </a:extLst>
          </p:cNvPr>
          <p:cNvSpPr>
            <a:spLocks noGrp="1"/>
          </p:cNvSpPr>
          <p:nvPr>
            <p:ph type="ftr" sz="quarter" idx="11"/>
          </p:nvPr>
        </p:nvSpPr>
        <p:spPr>
          <a:xfrm>
            <a:off x="2017643" y="6392927"/>
            <a:ext cx="8458201" cy="365125"/>
          </a:xfrm>
          <a:prstGeom prst="rect">
            <a:avLst/>
          </a:prstGeom>
        </p:spPr>
        <p:txBody>
          <a:bodyPr/>
          <a:lstStyle>
            <a:lvl1pPr algn="r">
              <a:defRPr b="1">
                <a:solidFill>
                  <a:schemeClr val="accent6">
                    <a:lumMod val="20000"/>
                    <a:lumOff val="80000"/>
                  </a:schemeClr>
                </a:solidFill>
              </a:defRPr>
            </a:lvl1pPr>
          </a:lstStyle>
          <a:p>
            <a:r>
              <a:rPr lang="en-US"/>
              <a:t>Checkpoint</a:t>
            </a:r>
            <a:endParaRPr lang="en-US" dirty="0"/>
          </a:p>
        </p:txBody>
      </p:sp>
      <p:sp>
        <p:nvSpPr>
          <p:cNvPr id="7" name="Rectangle 6">
            <a:extLst>
              <a:ext uri="{FF2B5EF4-FFF2-40B4-BE49-F238E27FC236}">
                <a16:creationId xmlns:a16="http://schemas.microsoft.com/office/drawing/2014/main" id="{6473538F-4D13-865B-66D2-C54C2E759F14}"/>
              </a:ext>
            </a:extLst>
          </p:cNvPr>
          <p:cNvSpPr/>
          <p:nvPr userDrawn="1"/>
        </p:nvSpPr>
        <p:spPr>
          <a:xfrm>
            <a:off x="11082130" y="6311901"/>
            <a:ext cx="1109870" cy="546100"/>
          </a:xfrm>
          <a:prstGeom prst="rect">
            <a:avLst/>
          </a:prstGeom>
          <a:solidFill>
            <a:schemeClr val="accent5"/>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0" dirty="0">
              <a:solidFill>
                <a:schemeClr val="accent6"/>
              </a:solidFill>
            </a:endParaRPr>
          </a:p>
        </p:txBody>
      </p:sp>
      <p:sp>
        <p:nvSpPr>
          <p:cNvPr id="8" name="Slide Number Placeholder 6">
            <a:extLst>
              <a:ext uri="{FF2B5EF4-FFF2-40B4-BE49-F238E27FC236}">
                <a16:creationId xmlns:a16="http://schemas.microsoft.com/office/drawing/2014/main" id="{19F1434F-A983-BF9C-FA9E-DACF73B96846}"/>
              </a:ext>
            </a:extLst>
          </p:cNvPr>
          <p:cNvSpPr>
            <a:spLocks noGrp="1"/>
          </p:cNvSpPr>
          <p:nvPr>
            <p:ph type="sldNum" sz="quarter" idx="12"/>
          </p:nvPr>
        </p:nvSpPr>
        <p:spPr>
          <a:xfrm>
            <a:off x="10585175" y="6396107"/>
            <a:ext cx="1033669" cy="365125"/>
          </a:xfrm>
          <a:prstGeom prst="rect">
            <a:avLst/>
          </a:prstGeom>
        </p:spPr>
        <p:txBody>
          <a:bodyPr/>
          <a:lstStyle>
            <a:lvl1pPr>
              <a:defRPr b="1">
                <a:solidFill>
                  <a:schemeClr val="accent3"/>
                </a:solidFill>
              </a:defRPr>
            </a:lvl1pPr>
          </a:lstStyle>
          <a:p>
            <a:pPr algn="r"/>
            <a:fld id="{3B3CBF68-38E2-48B1-A0C0-53C053A6473C}" type="slidenum">
              <a:rPr lang="en-US" smtClean="0"/>
              <a:pPr algn="r"/>
              <a:t>‹#›</a:t>
            </a:fld>
            <a:endParaRPr lang="en-US" dirty="0"/>
          </a:p>
        </p:txBody>
      </p:sp>
      <p:sp>
        <p:nvSpPr>
          <p:cNvPr id="9" name="TextBox 8">
            <a:extLst>
              <a:ext uri="{FF2B5EF4-FFF2-40B4-BE49-F238E27FC236}">
                <a16:creationId xmlns:a16="http://schemas.microsoft.com/office/drawing/2014/main" id="{98FF458E-2236-5A29-DB7D-67CF741CBF12}"/>
              </a:ext>
            </a:extLst>
          </p:cNvPr>
          <p:cNvSpPr txBox="1"/>
          <p:nvPr userDrawn="1"/>
        </p:nvSpPr>
        <p:spPr>
          <a:xfrm>
            <a:off x="838202" y="6356350"/>
            <a:ext cx="2262808" cy="461665"/>
          </a:xfrm>
          <a:prstGeom prst="rect">
            <a:avLst/>
          </a:prstGeom>
          <a:noFill/>
        </p:spPr>
        <p:txBody>
          <a:bodyPr wrap="square" rtlCol="0">
            <a:spAutoFit/>
          </a:bodyPr>
          <a:lstStyle/>
          <a:p>
            <a:r>
              <a:rPr lang="en-US" sz="2400" b="1" dirty="0">
                <a:solidFill>
                  <a:schemeClr val="accent6">
                    <a:lumMod val="20000"/>
                    <a:lumOff val="80000"/>
                  </a:schemeClr>
                </a:solidFill>
              </a:rPr>
              <a:t>2024</a:t>
            </a:r>
          </a:p>
        </p:txBody>
      </p:sp>
      <p:sp>
        <p:nvSpPr>
          <p:cNvPr id="15" name="Rectangle 14">
            <a:extLst>
              <a:ext uri="{FF2B5EF4-FFF2-40B4-BE49-F238E27FC236}">
                <a16:creationId xmlns:a16="http://schemas.microsoft.com/office/drawing/2014/main" id="{9022D476-48D7-DC22-FC2C-B084DFE66343}"/>
              </a:ext>
            </a:extLst>
          </p:cNvPr>
          <p:cNvSpPr/>
          <p:nvPr userDrawn="1"/>
        </p:nvSpPr>
        <p:spPr>
          <a:xfrm>
            <a:off x="10585174" y="6311901"/>
            <a:ext cx="496956"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5">
                    <a:lumMod val="20000"/>
                    <a:lumOff val="80000"/>
                  </a:schemeClr>
                </a:solidFill>
              </a:rPr>
              <a:t>10</a:t>
            </a:r>
          </a:p>
        </p:txBody>
      </p:sp>
    </p:spTree>
    <p:custDataLst>
      <p:tags r:id="rId1"/>
    </p:custDataLst>
    <p:extLst>
      <p:ext uri="{BB962C8B-B14F-4D97-AF65-F5344CB8AC3E}">
        <p14:creationId xmlns:p14="http://schemas.microsoft.com/office/powerpoint/2010/main" val="26670599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E571D-FCB4-4569-9E72-4D979B0714F4}"/>
              </a:ext>
            </a:extLst>
          </p:cNvPr>
          <p:cNvSpPr>
            <a:spLocks noGrp="1"/>
          </p:cNvSpPr>
          <p:nvPr>
            <p:ph type="title"/>
          </p:nvPr>
        </p:nvSpPr>
        <p:spPr>
          <a:xfrm>
            <a:off x="839788" y="365126"/>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09DDE31C-2800-4AAC-ACC0-09FDD37693D9}"/>
              </a:ext>
            </a:extLst>
          </p:cNvPr>
          <p:cNvSpPr>
            <a:spLocks noGrp="1"/>
          </p:cNvSpPr>
          <p:nvPr>
            <p:ph type="body" idx="1"/>
          </p:nvPr>
        </p:nvSpPr>
        <p:spPr>
          <a:xfrm>
            <a:off x="839789" y="1681163"/>
            <a:ext cx="5157787" cy="823912"/>
          </a:xfrm>
        </p:spPr>
        <p:txBody>
          <a:bodyPr anchor="b"/>
          <a:lstStyle>
            <a:lvl1pPr marL="0" indent="0">
              <a:buNone/>
              <a:defRPr sz="2400" b="1">
                <a:solidFill>
                  <a:schemeClr val="accent3"/>
                </a:solidFill>
              </a:defRPr>
            </a:lvl1pPr>
            <a:lvl2pPr marL="457192" indent="0">
              <a:buNone/>
              <a:defRPr sz="2000" b="1"/>
            </a:lvl2pPr>
            <a:lvl3pPr marL="914384" indent="0">
              <a:buNone/>
              <a:defRPr sz="1800" b="1"/>
            </a:lvl3pPr>
            <a:lvl4pPr marL="1371576" indent="0">
              <a:buNone/>
              <a:defRPr sz="1600" b="1"/>
            </a:lvl4pPr>
            <a:lvl5pPr marL="1828768" indent="0">
              <a:buNone/>
              <a:defRPr sz="1600" b="1"/>
            </a:lvl5pPr>
            <a:lvl6pPr marL="2285960" indent="0">
              <a:buNone/>
              <a:defRPr sz="1600" b="1"/>
            </a:lvl6pPr>
            <a:lvl7pPr marL="2743152" indent="0">
              <a:buNone/>
              <a:defRPr sz="1600" b="1"/>
            </a:lvl7pPr>
            <a:lvl8pPr marL="3200344" indent="0">
              <a:buNone/>
              <a:defRPr sz="1600" b="1"/>
            </a:lvl8pPr>
            <a:lvl9pPr marL="3657536"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9B0A904D-0BCE-4638-8609-26ABAF2751CC}"/>
              </a:ext>
            </a:extLst>
          </p:cNvPr>
          <p:cNvSpPr>
            <a:spLocks noGrp="1"/>
          </p:cNvSpPr>
          <p:nvPr>
            <p:ph sz="half" idx="2"/>
          </p:nvPr>
        </p:nvSpPr>
        <p:spPr>
          <a:xfrm>
            <a:off x="839789" y="2505075"/>
            <a:ext cx="5157787" cy="3684588"/>
          </a:xfrm>
        </p:spPr>
        <p:txBody>
          <a:bodyPr/>
          <a:lstStyle>
            <a:lvl1pPr marL="347657" indent="-347657">
              <a:lnSpc>
                <a:spcPct val="108000"/>
              </a:lnSpc>
              <a:spcBef>
                <a:spcPts val="600"/>
              </a:spcBef>
              <a:defRPr>
                <a:solidFill>
                  <a:schemeClr val="bg2">
                    <a:lumMod val="25000"/>
                  </a:schemeClr>
                </a:solidFill>
              </a:defRPr>
            </a:lvl1pPr>
            <a:lvl2pPr>
              <a:lnSpc>
                <a:spcPct val="108000"/>
              </a:lnSpc>
              <a:spcBef>
                <a:spcPts val="600"/>
              </a:spcBef>
              <a:defRPr>
                <a:solidFill>
                  <a:schemeClr val="bg2">
                    <a:lumMod val="25000"/>
                  </a:schemeClr>
                </a:solidFill>
              </a:defRPr>
            </a:lvl2pPr>
            <a:lvl3pPr>
              <a:lnSpc>
                <a:spcPct val="108000"/>
              </a:lnSpc>
              <a:spcBef>
                <a:spcPts val="600"/>
              </a:spcBef>
              <a:defRPr>
                <a:solidFill>
                  <a:schemeClr val="bg2">
                    <a:lumMod val="25000"/>
                  </a:schemeClr>
                </a:solidFill>
              </a:defRPr>
            </a:lvl3pPr>
            <a:lvl4pPr>
              <a:lnSpc>
                <a:spcPct val="108000"/>
              </a:lnSpc>
              <a:spcBef>
                <a:spcPts val="600"/>
              </a:spcBef>
              <a:defRPr>
                <a:solidFill>
                  <a:schemeClr val="bg2">
                    <a:lumMod val="25000"/>
                  </a:schemeClr>
                </a:solidFill>
              </a:defRPr>
            </a:lvl4pPr>
            <a:lvl5pPr>
              <a:lnSpc>
                <a:spcPct val="108000"/>
              </a:lnSpc>
              <a:spcBef>
                <a:spcPts val="600"/>
              </a:spcBef>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F902A93D-CCCD-45AB-8FD6-C9E4B2AAA8E1}"/>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3"/>
                </a:solidFill>
              </a:defRPr>
            </a:lvl1pPr>
            <a:lvl2pPr marL="457192" indent="0">
              <a:buNone/>
              <a:defRPr sz="2000" b="1"/>
            </a:lvl2pPr>
            <a:lvl3pPr marL="914384" indent="0">
              <a:buNone/>
              <a:defRPr sz="1800" b="1"/>
            </a:lvl3pPr>
            <a:lvl4pPr marL="1371576" indent="0">
              <a:buNone/>
              <a:defRPr sz="1600" b="1"/>
            </a:lvl4pPr>
            <a:lvl5pPr marL="1828768" indent="0">
              <a:buNone/>
              <a:defRPr sz="1600" b="1"/>
            </a:lvl5pPr>
            <a:lvl6pPr marL="2285960" indent="0">
              <a:buNone/>
              <a:defRPr sz="1600" b="1"/>
            </a:lvl6pPr>
            <a:lvl7pPr marL="2743152" indent="0">
              <a:buNone/>
              <a:defRPr sz="1600" b="1"/>
            </a:lvl7pPr>
            <a:lvl8pPr marL="3200344" indent="0">
              <a:buNone/>
              <a:defRPr sz="1600" b="1"/>
            </a:lvl8pPr>
            <a:lvl9pPr marL="3657536"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9874697-541D-4341-97F3-20A46AF27123}"/>
              </a:ext>
            </a:extLst>
          </p:cNvPr>
          <p:cNvSpPr>
            <a:spLocks noGrp="1"/>
          </p:cNvSpPr>
          <p:nvPr>
            <p:ph sz="quarter" idx="4"/>
          </p:nvPr>
        </p:nvSpPr>
        <p:spPr>
          <a:xfrm>
            <a:off x="6172200" y="2505075"/>
            <a:ext cx="5183188" cy="3684588"/>
          </a:xfrm>
        </p:spPr>
        <p:txBody>
          <a:bodyPr/>
          <a:lstStyle>
            <a:lvl1pPr marL="347657" indent="-347657">
              <a:lnSpc>
                <a:spcPct val="108000"/>
              </a:lnSpc>
              <a:spcBef>
                <a:spcPts val="600"/>
              </a:spcBef>
              <a:defRPr>
                <a:solidFill>
                  <a:schemeClr val="bg2">
                    <a:lumMod val="25000"/>
                  </a:schemeClr>
                </a:solidFill>
              </a:defRPr>
            </a:lvl1pPr>
            <a:lvl2pPr>
              <a:lnSpc>
                <a:spcPct val="108000"/>
              </a:lnSpc>
              <a:spcBef>
                <a:spcPts val="600"/>
              </a:spcBef>
              <a:defRPr>
                <a:solidFill>
                  <a:schemeClr val="bg2">
                    <a:lumMod val="25000"/>
                  </a:schemeClr>
                </a:solidFill>
              </a:defRPr>
            </a:lvl2pPr>
            <a:lvl3pPr>
              <a:lnSpc>
                <a:spcPct val="108000"/>
              </a:lnSpc>
              <a:spcBef>
                <a:spcPts val="600"/>
              </a:spcBef>
              <a:defRPr>
                <a:solidFill>
                  <a:schemeClr val="bg2">
                    <a:lumMod val="25000"/>
                  </a:schemeClr>
                </a:solidFill>
              </a:defRPr>
            </a:lvl3pPr>
            <a:lvl4pPr>
              <a:lnSpc>
                <a:spcPct val="108000"/>
              </a:lnSpc>
              <a:spcBef>
                <a:spcPts val="600"/>
              </a:spcBef>
              <a:defRPr>
                <a:solidFill>
                  <a:schemeClr val="bg2">
                    <a:lumMod val="25000"/>
                  </a:schemeClr>
                </a:solidFill>
              </a:defRPr>
            </a:lvl4pPr>
            <a:lvl5pPr>
              <a:lnSpc>
                <a:spcPct val="108000"/>
              </a:lnSpc>
              <a:spcBef>
                <a:spcPts val="600"/>
              </a:spcBef>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8B2CEE8E-8F0C-C42E-E8BD-131459494E93}"/>
              </a:ext>
            </a:extLst>
          </p:cNvPr>
          <p:cNvSpPr/>
          <p:nvPr userDrawn="1"/>
        </p:nvSpPr>
        <p:spPr>
          <a:xfrm>
            <a:off x="0" y="6311901"/>
            <a:ext cx="12192000" cy="546100"/>
          </a:xfrm>
          <a:prstGeom prst="rect">
            <a:avLst/>
          </a:prstGeom>
          <a:solidFill>
            <a:srgbClr val="8CC7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Footer Placeholder 5">
            <a:extLst>
              <a:ext uri="{FF2B5EF4-FFF2-40B4-BE49-F238E27FC236}">
                <a16:creationId xmlns:a16="http://schemas.microsoft.com/office/drawing/2014/main" id="{54FD18CC-D490-07F0-1912-8BAEC65A8EF6}"/>
              </a:ext>
            </a:extLst>
          </p:cNvPr>
          <p:cNvSpPr>
            <a:spLocks noGrp="1"/>
          </p:cNvSpPr>
          <p:nvPr>
            <p:ph type="ftr" sz="quarter" idx="11"/>
          </p:nvPr>
        </p:nvSpPr>
        <p:spPr>
          <a:xfrm>
            <a:off x="2017643" y="6392927"/>
            <a:ext cx="8458201" cy="365125"/>
          </a:xfrm>
          <a:prstGeom prst="rect">
            <a:avLst/>
          </a:prstGeom>
        </p:spPr>
        <p:txBody>
          <a:bodyPr/>
          <a:lstStyle>
            <a:lvl1pPr algn="r">
              <a:defRPr b="1">
                <a:solidFill>
                  <a:schemeClr val="accent6">
                    <a:lumMod val="20000"/>
                    <a:lumOff val="80000"/>
                  </a:schemeClr>
                </a:solidFill>
              </a:defRPr>
            </a:lvl1pPr>
          </a:lstStyle>
          <a:p>
            <a:r>
              <a:rPr lang="en-US"/>
              <a:t>Checkpoint</a:t>
            </a:r>
            <a:endParaRPr lang="en-US" dirty="0"/>
          </a:p>
        </p:txBody>
      </p:sp>
      <p:sp>
        <p:nvSpPr>
          <p:cNvPr id="9" name="Rectangle 8">
            <a:extLst>
              <a:ext uri="{FF2B5EF4-FFF2-40B4-BE49-F238E27FC236}">
                <a16:creationId xmlns:a16="http://schemas.microsoft.com/office/drawing/2014/main" id="{C4F13001-37C3-C81D-F928-68EFDC16241B}"/>
              </a:ext>
            </a:extLst>
          </p:cNvPr>
          <p:cNvSpPr/>
          <p:nvPr userDrawn="1"/>
        </p:nvSpPr>
        <p:spPr>
          <a:xfrm>
            <a:off x="11082130" y="6311901"/>
            <a:ext cx="1109870" cy="546100"/>
          </a:xfrm>
          <a:prstGeom prst="rect">
            <a:avLst/>
          </a:prstGeom>
          <a:solidFill>
            <a:schemeClr val="accent5"/>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0" dirty="0">
              <a:solidFill>
                <a:schemeClr val="accent6"/>
              </a:solidFill>
            </a:endParaRPr>
          </a:p>
        </p:txBody>
      </p:sp>
      <p:sp>
        <p:nvSpPr>
          <p:cNvPr id="10" name="Slide Number Placeholder 6">
            <a:extLst>
              <a:ext uri="{FF2B5EF4-FFF2-40B4-BE49-F238E27FC236}">
                <a16:creationId xmlns:a16="http://schemas.microsoft.com/office/drawing/2014/main" id="{99B0C612-4A64-6E4D-A32E-C3A7CBAB1379}"/>
              </a:ext>
            </a:extLst>
          </p:cNvPr>
          <p:cNvSpPr>
            <a:spLocks noGrp="1"/>
          </p:cNvSpPr>
          <p:nvPr>
            <p:ph type="sldNum" sz="quarter" idx="12"/>
          </p:nvPr>
        </p:nvSpPr>
        <p:spPr>
          <a:xfrm>
            <a:off x="10585175" y="6396107"/>
            <a:ext cx="1033669" cy="365125"/>
          </a:xfrm>
          <a:prstGeom prst="rect">
            <a:avLst/>
          </a:prstGeom>
        </p:spPr>
        <p:txBody>
          <a:bodyPr/>
          <a:lstStyle>
            <a:lvl1pPr>
              <a:defRPr b="1">
                <a:solidFill>
                  <a:schemeClr val="accent3"/>
                </a:solidFill>
              </a:defRPr>
            </a:lvl1pPr>
          </a:lstStyle>
          <a:p>
            <a:pPr algn="r"/>
            <a:fld id="{3B3CBF68-38E2-48B1-A0C0-53C053A6473C}" type="slidenum">
              <a:rPr lang="en-US" smtClean="0"/>
              <a:pPr algn="r"/>
              <a:t>‹#›</a:t>
            </a:fld>
            <a:endParaRPr lang="en-US" dirty="0"/>
          </a:p>
        </p:txBody>
      </p:sp>
      <p:sp>
        <p:nvSpPr>
          <p:cNvPr id="11" name="TextBox 10">
            <a:extLst>
              <a:ext uri="{FF2B5EF4-FFF2-40B4-BE49-F238E27FC236}">
                <a16:creationId xmlns:a16="http://schemas.microsoft.com/office/drawing/2014/main" id="{2F2CC05D-34F1-AF20-D40D-53922B329887}"/>
              </a:ext>
            </a:extLst>
          </p:cNvPr>
          <p:cNvSpPr txBox="1"/>
          <p:nvPr userDrawn="1"/>
        </p:nvSpPr>
        <p:spPr>
          <a:xfrm>
            <a:off x="838202" y="6356350"/>
            <a:ext cx="2262808" cy="461665"/>
          </a:xfrm>
          <a:prstGeom prst="rect">
            <a:avLst/>
          </a:prstGeom>
          <a:noFill/>
        </p:spPr>
        <p:txBody>
          <a:bodyPr wrap="square" rtlCol="0">
            <a:spAutoFit/>
          </a:bodyPr>
          <a:lstStyle/>
          <a:p>
            <a:r>
              <a:rPr lang="en-US" sz="2400" b="1" dirty="0">
                <a:solidFill>
                  <a:schemeClr val="accent6">
                    <a:lumMod val="20000"/>
                    <a:lumOff val="80000"/>
                  </a:schemeClr>
                </a:solidFill>
              </a:rPr>
              <a:t>2024</a:t>
            </a:r>
          </a:p>
        </p:txBody>
      </p:sp>
      <p:sp>
        <p:nvSpPr>
          <p:cNvPr id="14" name="Rectangle 13">
            <a:extLst>
              <a:ext uri="{FF2B5EF4-FFF2-40B4-BE49-F238E27FC236}">
                <a16:creationId xmlns:a16="http://schemas.microsoft.com/office/drawing/2014/main" id="{4CDC5287-688B-8BDB-DE8C-5AB0F4463951}"/>
              </a:ext>
            </a:extLst>
          </p:cNvPr>
          <p:cNvSpPr/>
          <p:nvPr userDrawn="1"/>
        </p:nvSpPr>
        <p:spPr>
          <a:xfrm>
            <a:off x="10585174" y="6311901"/>
            <a:ext cx="496956"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5">
                    <a:lumMod val="20000"/>
                    <a:lumOff val="80000"/>
                  </a:schemeClr>
                </a:solidFill>
              </a:rPr>
              <a:t>10</a:t>
            </a:r>
          </a:p>
        </p:txBody>
      </p:sp>
    </p:spTree>
    <p:custDataLst>
      <p:tags r:id="rId1"/>
    </p:custDataLst>
    <p:extLst>
      <p:ext uri="{BB962C8B-B14F-4D97-AF65-F5344CB8AC3E}">
        <p14:creationId xmlns:p14="http://schemas.microsoft.com/office/powerpoint/2010/main" val="60483172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DDD07-B2EA-44DE-A9AD-168D50A6D17D}"/>
              </a:ext>
            </a:extLst>
          </p:cNvPr>
          <p:cNvSpPr>
            <a:spLocks noGrp="1"/>
          </p:cNvSpPr>
          <p:nvPr>
            <p:ph type="title"/>
          </p:nvPr>
        </p:nvSpPr>
        <p:spPr>
          <a:xfrm>
            <a:off x="506896" y="255795"/>
            <a:ext cx="10230678" cy="1066110"/>
          </a:xfrm>
        </p:spPr>
        <p:txBody>
          <a:bodyPr/>
          <a:lstStyle>
            <a:lvl1pPr>
              <a:defRPr b="1">
                <a:latin typeface="+mn-lt"/>
              </a:defRPr>
            </a:lvl1pPr>
          </a:lstStyle>
          <a:p>
            <a:r>
              <a:rPr lang="en-US" dirty="0"/>
              <a:t>Click to edit Master title style</a:t>
            </a:r>
          </a:p>
        </p:txBody>
      </p:sp>
      <p:sp>
        <p:nvSpPr>
          <p:cNvPr id="4" name="Rectangle 3">
            <a:extLst>
              <a:ext uri="{FF2B5EF4-FFF2-40B4-BE49-F238E27FC236}">
                <a16:creationId xmlns:a16="http://schemas.microsoft.com/office/drawing/2014/main" id="{A286EC7B-710F-70EE-4F00-DD3CA1558D03}"/>
              </a:ext>
            </a:extLst>
          </p:cNvPr>
          <p:cNvSpPr/>
          <p:nvPr userDrawn="1"/>
        </p:nvSpPr>
        <p:spPr>
          <a:xfrm>
            <a:off x="0" y="6311901"/>
            <a:ext cx="12192000" cy="546100"/>
          </a:xfrm>
          <a:prstGeom prst="rect">
            <a:avLst/>
          </a:prstGeom>
          <a:solidFill>
            <a:srgbClr val="8CC7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Footer Placeholder 5">
            <a:extLst>
              <a:ext uri="{FF2B5EF4-FFF2-40B4-BE49-F238E27FC236}">
                <a16:creationId xmlns:a16="http://schemas.microsoft.com/office/drawing/2014/main" id="{BCF54D80-E3B5-9519-E023-92FA927F6D15}"/>
              </a:ext>
            </a:extLst>
          </p:cNvPr>
          <p:cNvSpPr>
            <a:spLocks noGrp="1"/>
          </p:cNvSpPr>
          <p:nvPr>
            <p:ph type="ftr" sz="quarter" idx="11"/>
          </p:nvPr>
        </p:nvSpPr>
        <p:spPr>
          <a:xfrm>
            <a:off x="2017643" y="6392927"/>
            <a:ext cx="8458201" cy="365125"/>
          </a:xfrm>
          <a:prstGeom prst="rect">
            <a:avLst/>
          </a:prstGeom>
        </p:spPr>
        <p:txBody>
          <a:bodyPr/>
          <a:lstStyle>
            <a:lvl1pPr algn="r">
              <a:defRPr b="1">
                <a:solidFill>
                  <a:schemeClr val="accent6">
                    <a:lumMod val="20000"/>
                    <a:lumOff val="80000"/>
                  </a:schemeClr>
                </a:solidFill>
              </a:defRPr>
            </a:lvl1pPr>
          </a:lstStyle>
          <a:p>
            <a:r>
              <a:rPr lang="en-US"/>
              <a:t>Checkpoint</a:t>
            </a:r>
            <a:endParaRPr lang="en-US" dirty="0"/>
          </a:p>
        </p:txBody>
      </p:sp>
      <p:sp>
        <p:nvSpPr>
          <p:cNvPr id="6" name="Rectangle 5">
            <a:extLst>
              <a:ext uri="{FF2B5EF4-FFF2-40B4-BE49-F238E27FC236}">
                <a16:creationId xmlns:a16="http://schemas.microsoft.com/office/drawing/2014/main" id="{AB02EE12-A8A0-7F71-B6F0-9F7815F0B268}"/>
              </a:ext>
            </a:extLst>
          </p:cNvPr>
          <p:cNvSpPr/>
          <p:nvPr userDrawn="1"/>
        </p:nvSpPr>
        <p:spPr>
          <a:xfrm>
            <a:off x="11082130" y="6311901"/>
            <a:ext cx="1109870" cy="546100"/>
          </a:xfrm>
          <a:prstGeom prst="rect">
            <a:avLst/>
          </a:prstGeom>
          <a:solidFill>
            <a:schemeClr val="accent5"/>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0" dirty="0">
              <a:solidFill>
                <a:schemeClr val="accent6"/>
              </a:solidFill>
            </a:endParaRPr>
          </a:p>
        </p:txBody>
      </p:sp>
      <p:sp>
        <p:nvSpPr>
          <p:cNvPr id="7" name="Slide Number Placeholder 6">
            <a:extLst>
              <a:ext uri="{FF2B5EF4-FFF2-40B4-BE49-F238E27FC236}">
                <a16:creationId xmlns:a16="http://schemas.microsoft.com/office/drawing/2014/main" id="{2FE2A806-BC36-D117-3DB8-547F31DE7416}"/>
              </a:ext>
            </a:extLst>
          </p:cNvPr>
          <p:cNvSpPr>
            <a:spLocks noGrp="1"/>
          </p:cNvSpPr>
          <p:nvPr>
            <p:ph type="sldNum" sz="quarter" idx="12"/>
          </p:nvPr>
        </p:nvSpPr>
        <p:spPr>
          <a:xfrm>
            <a:off x="10585175" y="6396107"/>
            <a:ext cx="1033669" cy="365125"/>
          </a:xfrm>
          <a:prstGeom prst="rect">
            <a:avLst/>
          </a:prstGeom>
        </p:spPr>
        <p:txBody>
          <a:bodyPr/>
          <a:lstStyle>
            <a:lvl1pPr>
              <a:defRPr b="1">
                <a:solidFill>
                  <a:schemeClr val="accent3"/>
                </a:solidFill>
              </a:defRPr>
            </a:lvl1pPr>
          </a:lstStyle>
          <a:p>
            <a:pPr algn="r"/>
            <a:fld id="{3B3CBF68-38E2-48B1-A0C0-53C053A6473C}" type="slidenum">
              <a:rPr lang="en-US" smtClean="0"/>
              <a:pPr algn="r"/>
              <a:t>‹#›</a:t>
            </a:fld>
            <a:endParaRPr lang="en-US" dirty="0"/>
          </a:p>
        </p:txBody>
      </p:sp>
      <p:sp>
        <p:nvSpPr>
          <p:cNvPr id="8" name="TextBox 7">
            <a:extLst>
              <a:ext uri="{FF2B5EF4-FFF2-40B4-BE49-F238E27FC236}">
                <a16:creationId xmlns:a16="http://schemas.microsoft.com/office/drawing/2014/main" id="{9F59EAC9-1606-5137-C2F2-B0E10B9F04F3}"/>
              </a:ext>
            </a:extLst>
          </p:cNvPr>
          <p:cNvSpPr txBox="1"/>
          <p:nvPr userDrawn="1"/>
        </p:nvSpPr>
        <p:spPr>
          <a:xfrm>
            <a:off x="838202" y="6356350"/>
            <a:ext cx="2262808" cy="461665"/>
          </a:xfrm>
          <a:prstGeom prst="rect">
            <a:avLst/>
          </a:prstGeom>
          <a:noFill/>
        </p:spPr>
        <p:txBody>
          <a:bodyPr wrap="square" rtlCol="0">
            <a:spAutoFit/>
          </a:bodyPr>
          <a:lstStyle/>
          <a:p>
            <a:r>
              <a:rPr lang="en-US" sz="2400" b="1" dirty="0">
                <a:solidFill>
                  <a:schemeClr val="accent6">
                    <a:lumMod val="20000"/>
                    <a:lumOff val="80000"/>
                  </a:schemeClr>
                </a:solidFill>
              </a:rPr>
              <a:t>2024</a:t>
            </a:r>
          </a:p>
        </p:txBody>
      </p:sp>
      <p:sp>
        <p:nvSpPr>
          <p:cNvPr id="13" name="Rectangle 12">
            <a:extLst>
              <a:ext uri="{FF2B5EF4-FFF2-40B4-BE49-F238E27FC236}">
                <a16:creationId xmlns:a16="http://schemas.microsoft.com/office/drawing/2014/main" id="{59B0DBC5-A895-670C-0F4D-84A76F30CD36}"/>
              </a:ext>
            </a:extLst>
          </p:cNvPr>
          <p:cNvSpPr/>
          <p:nvPr userDrawn="1"/>
        </p:nvSpPr>
        <p:spPr>
          <a:xfrm>
            <a:off x="10585174" y="6311901"/>
            <a:ext cx="496956"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lumMod val="20000"/>
                    <a:lumOff val="80000"/>
                  </a:schemeClr>
                </a:solidFill>
              </a:rPr>
              <a:t>2</a:t>
            </a:r>
          </a:p>
        </p:txBody>
      </p:sp>
    </p:spTree>
    <p:custDataLst>
      <p:tags r:id="rId1"/>
    </p:custDataLst>
    <p:extLst>
      <p:ext uri="{BB962C8B-B14F-4D97-AF65-F5344CB8AC3E}">
        <p14:creationId xmlns:p14="http://schemas.microsoft.com/office/powerpoint/2010/main" val="3219447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Step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DDD07-B2EA-44DE-A9AD-168D50A6D17D}"/>
              </a:ext>
            </a:extLst>
          </p:cNvPr>
          <p:cNvSpPr>
            <a:spLocks noGrp="1"/>
          </p:cNvSpPr>
          <p:nvPr>
            <p:ph type="title"/>
          </p:nvPr>
        </p:nvSpPr>
        <p:spPr>
          <a:xfrm>
            <a:off x="2658558" y="893067"/>
            <a:ext cx="8423572" cy="1066110"/>
          </a:xfrm>
        </p:spPr>
        <p:txBody>
          <a:bodyPr/>
          <a:lstStyle>
            <a:lvl1pPr>
              <a:defRPr sz="3600" b="1">
                <a:latin typeface="+mn-lt"/>
              </a:defRPr>
            </a:lvl1pPr>
          </a:lstStyle>
          <a:p>
            <a:r>
              <a:rPr lang="en-US" dirty="0"/>
              <a:t>Click to edit Master title style</a:t>
            </a:r>
          </a:p>
        </p:txBody>
      </p:sp>
      <p:sp>
        <p:nvSpPr>
          <p:cNvPr id="4" name="Rectangle 3">
            <a:extLst>
              <a:ext uri="{FF2B5EF4-FFF2-40B4-BE49-F238E27FC236}">
                <a16:creationId xmlns:a16="http://schemas.microsoft.com/office/drawing/2014/main" id="{A286EC7B-710F-70EE-4F00-DD3CA1558D03}"/>
              </a:ext>
            </a:extLst>
          </p:cNvPr>
          <p:cNvSpPr/>
          <p:nvPr userDrawn="1"/>
        </p:nvSpPr>
        <p:spPr>
          <a:xfrm>
            <a:off x="0" y="6311901"/>
            <a:ext cx="12192000" cy="546100"/>
          </a:xfrm>
          <a:prstGeom prst="rect">
            <a:avLst/>
          </a:prstGeom>
          <a:solidFill>
            <a:srgbClr val="8CC7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Footer Placeholder 5">
            <a:extLst>
              <a:ext uri="{FF2B5EF4-FFF2-40B4-BE49-F238E27FC236}">
                <a16:creationId xmlns:a16="http://schemas.microsoft.com/office/drawing/2014/main" id="{BCF54D80-E3B5-9519-E023-92FA927F6D15}"/>
              </a:ext>
            </a:extLst>
          </p:cNvPr>
          <p:cNvSpPr>
            <a:spLocks noGrp="1"/>
          </p:cNvSpPr>
          <p:nvPr>
            <p:ph type="ftr" sz="quarter" idx="11"/>
          </p:nvPr>
        </p:nvSpPr>
        <p:spPr>
          <a:xfrm>
            <a:off x="2017643" y="6392927"/>
            <a:ext cx="8458201" cy="365125"/>
          </a:xfrm>
          <a:prstGeom prst="rect">
            <a:avLst/>
          </a:prstGeom>
        </p:spPr>
        <p:txBody>
          <a:bodyPr/>
          <a:lstStyle>
            <a:lvl1pPr algn="r">
              <a:defRPr b="1">
                <a:solidFill>
                  <a:schemeClr val="accent6">
                    <a:lumMod val="20000"/>
                    <a:lumOff val="80000"/>
                  </a:schemeClr>
                </a:solidFill>
              </a:defRPr>
            </a:lvl1pPr>
          </a:lstStyle>
          <a:p>
            <a:r>
              <a:rPr lang="en-US"/>
              <a:t>Checkpoint</a:t>
            </a:r>
            <a:endParaRPr lang="en-US" dirty="0"/>
          </a:p>
        </p:txBody>
      </p:sp>
      <p:sp>
        <p:nvSpPr>
          <p:cNvPr id="6" name="Rectangle 5">
            <a:extLst>
              <a:ext uri="{FF2B5EF4-FFF2-40B4-BE49-F238E27FC236}">
                <a16:creationId xmlns:a16="http://schemas.microsoft.com/office/drawing/2014/main" id="{AB02EE12-A8A0-7F71-B6F0-9F7815F0B268}"/>
              </a:ext>
            </a:extLst>
          </p:cNvPr>
          <p:cNvSpPr/>
          <p:nvPr userDrawn="1"/>
        </p:nvSpPr>
        <p:spPr>
          <a:xfrm>
            <a:off x="11082130" y="6311901"/>
            <a:ext cx="1109870" cy="546100"/>
          </a:xfrm>
          <a:prstGeom prst="rect">
            <a:avLst/>
          </a:prstGeom>
          <a:solidFill>
            <a:schemeClr val="accent5"/>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0" dirty="0">
              <a:solidFill>
                <a:schemeClr val="accent6"/>
              </a:solidFill>
            </a:endParaRPr>
          </a:p>
        </p:txBody>
      </p:sp>
      <p:sp>
        <p:nvSpPr>
          <p:cNvPr id="7" name="Slide Number Placeholder 6">
            <a:extLst>
              <a:ext uri="{FF2B5EF4-FFF2-40B4-BE49-F238E27FC236}">
                <a16:creationId xmlns:a16="http://schemas.microsoft.com/office/drawing/2014/main" id="{2FE2A806-BC36-D117-3DB8-547F31DE7416}"/>
              </a:ext>
            </a:extLst>
          </p:cNvPr>
          <p:cNvSpPr>
            <a:spLocks noGrp="1"/>
          </p:cNvSpPr>
          <p:nvPr>
            <p:ph type="sldNum" sz="quarter" idx="12"/>
          </p:nvPr>
        </p:nvSpPr>
        <p:spPr>
          <a:xfrm>
            <a:off x="10585175" y="6396107"/>
            <a:ext cx="1033669" cy="365125"/>
          </a:xfrm>
          <a:prstGeom prst="rect">
            <a:avLst/>
          </a:prstGeom>
        </p:spPr>
        <p:txBody>
          <a:bodyPr/>
          <a:lstStyle>
            <a:lvl1pPr>
              <a:defRPr b="1">
                <a:solidFill>
                  <a:schemeClr val="accent3"/>
                </a:solidFill>
              </a:defRPr>
            </a:lvl1pPr>
          </a:lstStyle>
          <a:p>
            <a:pPr algn="r"/>
            <a:fld id="{3B3CBF68-38E2-48B1-A0C0-53C053A6473C}" type="slidenum">
              <a:rPr lang="en-US" smtClean="0"/>
              <a:pPr algn="r"/>
              <a:t>‹#›</a:t>
            </a:fld>
            <a:endParaRPr lang="en-US" dirty="0"/>
          </a:p>
        </p:txBody>
      </p:sp>
      <p:sp>
        <p:nvSpPr>
          <p:cNvPr id="8" name="TextBox 7">
            <a:extLst>
              <a:ext uri="{FF2B5EF4-FFF2-40B4-BE49-F238E27FC236}">
                <a16:creationId xmlns:a16="http://schemas.microsoft.com/office/drawing/2014/main" id="{9F59EAC9-1606-5137-C2F2-B0E10B9F04F3}"/>
              </a:ext>
            </a:extLst>
          </p:cNvPr>
          <p:cNvSpPr txBox="1"/>
          <p:nvPr userDrawn="1"/>
        </p:nvSpPr>
        <p:spPr>
          <a:xfrm>
            <a:off x="838202" y="6356350"/>
            <a:ext cx="2262808" cy="461665"/>
          </a:xfrm>
          <a:prstGeom prst="rect">
            <a:avLst/>
          </a:prstGeom>
          <a:noFill/>
        </p:spPr>
        <p:txBody>
          <a:bodyPr wrap="square" rtlCol="0">
            <a:spAutoFit/>
          </a:bodyPr>
          <a:lstStyle/>
          <a:p>
            <a:r>
              <a:rPr lang="en-US" sz="2400" b="1" dirty="0">
                <a:solidFill>
                  <a:schemeClr val="accent6">
                    <a:lumMod val="20000"/>
                    <a:lumOff val="80000"/>
                  </a:schemeClr>
                </a:solidFill>
              </a:rPr>
              <a:t>2024</a:t>
            </a:r>
          </a:p>
        </p:txBody>
      </p:sp>
      <p:sp>
        <p:nvSpPr>
          <p:cNvPr id="13" name="Rectangle 12">
            <a:extLst>
              <a:ext uri="{FF2B5EF4-FFF2-40B4-BE49-F238E27FC236}">
                <a16:creationId xmlns:a16="http://schemas.microsoft.com/office/drawing/2014/main" id="{59B0DBC5-A895-670C-0F4D-84A76F30CD36}"/>
              </a:ext>
            </a:extLst>
          </p:cNvPr>
          <p:cNvSpPr/>
          <p:nvPr userDrawn="1"/>
        </p:nvSpPr>
        <p:spPr>
          <a:xfrm>
            <a:off x="10585174" y="6311901"/>
            <a:ext cx="496956"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5">
                    <a:lumMod val="20000"/>
                    <a:lumOff val="80000"/>
                  </a:schemeClr>
                </a:solidFill>
              </a:rPr>
              <a:t>10</a:t>
            </a:r>
          </a:p>
        </p:txBody>
      </p:sp>
    </p:spTree>
    <p:custDataLst>
      <p:tags r:id="rId1"/>
    </p:custDataLst>
    <p:extLst>
      <p:ext uri="{BB962C8B-B14F-4D97-AF65-F5344CB8AC3E}">
        <p14:creationId xmlns:p14="http://schemas.microsoft.com/office/powerpoint/2010/main" val="32921794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C0517D-60A2-2528-4CC6-D1143CF877E3}"/>
              </a:ext>
            </a:extLst>
          </p:cNvPr>
          <p:cNvSpPr/>
          <p:nvPr userDrawn="1"/>
        </p:nvSpPr>
        <p:spPr>
          <a:xfrm>
            <a:off x="0" y="6311901"/>
            <a:ext cx="12192000" cy="546100"/>
          </a:xfrm>
          <a:prstGeom prst="rect">
            <a:avLst/>
          </a:prstGeom>
          <a:solidFill>
            <a:srgbClr val="8CC7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Footer Placeholder 5">
            <a:extLst>
              <a:ext uri="{FF2B5EF4-FFF2-40B4-BE49-F238E27FC236}">
                <a16:creationId xmlns:a16="http://schemas.microsoft.com/office/drawing/2014/main" id="{60FA3823-3C22-D086-585E-4A176885142A}"/>
              </a:ext>
            </a:extLst>
          </p:cNvPr>
          <p:cNvSpPr>
            <a:spLocks noGrp="1"/>
          </p:cNvSpPr>
          <p:nvPr>
            <p:ph type="ftr" sz="quarter" idx="11"/>
          </p:nvPr>
        </p:nvSpPr>
        <p:spPr>
          <a:xfrm>
            <a:off x="2017643" y="6392927"/>
            <a:ext cx="8458201" cy="365125"/>
          </a:xfrm>
          <a:prstGeom prst="rect">
            <a:avLst/>
          </a:prstGeom>
        </p:spPr>
        <p:txBody>
          <a:bodyPr/>
          <a:lstStyle>
            <a:lvl1pPr algn="r">
              <a:defRPr b="1">
                <a:solidFill>
                  <a:schemeClr val="accent6">
                    <a:lumMod val="20000"/>
                    <a:lumOff val="80000"/>
                  </a:schemeClr>
                </a:solidFill>
              </a:defRPr>
            </a:lvl1pPr>
          </a:lstStyle>
          <a:p>
            <a:r>
              <a:rPr lang="en-US"/>
              <a:t>Checkpoint</a:t>
            </a:r>
            <a:endParaRPr lang="en-US" dirty="0"/>
          </a:p>
        </p:txBody>
      </p:sp>
      <p:sp>
        <p:nvSpPr>
          <p:cNvPr id="4" name="Rectangle 3">
            <a:extLst>
              <a:ext uri="{FF2B5EF4-FFF2-40B4-BE49-F238E27FC236}">
                <a16:creationId xmlns:a16="http://schemas.microsoft.com/office/drawing/2014/main" id="{D7CD687B-5780-00B5-6133-FABDC0BB4C3E}"/>
              </a:ext>
            </a:extLst>
          </p:cNvPr>
          <p:cNvSpPr/>
          <p:nvPr userDrawn="1"/>
        </p:nvSpPr>
        <p:spPr>
          <a:xfrm>
            <a:off x="11082130" y="6311901"/>
            <a:ext cx="1109870" cy="546100"/>
          </a:xfrm>
          <a:prstGeom prst="rect">
            <a:avLst/>
          </a:prstGeom>
          <a:solidFill>
            <a:schemeClr val="accent5"/>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0" dirty="0">
              <a:solidFill>
                <a:schemeClr val="accent6"/>
              </a:solidFill>
            </a:endParaRPr>
          </a:p>
        </p:txBody>
      </p:sp>
      <p:sp>
        <p:nvSpPr>
          <p:cNvPr id="9" name="Slide Number Placeholder 6">
            <a:extLst>
              <a:ext uri="{FF2B5EF4-FFF2-40B4-BE49-F238E27FC236}">
                <a16:creationId xmlns:a16="http://schemas.microsoft.com/office/drawing/2014/main" id="{A13F4000-A23B-F1E0-7442-57EF7A6C2C24}"/>
              </a:ext>
            </a:extLst>
          </p:cNvPr>
          <p:cNvSpPr>
            <a:spLocks noGrp="1"/>
          </p:cNvSpPr>
          <p:nvPr>
            <p:ph type="sldNum" sz="quarter" idx="12"/>
          </p:nvPr>
        </p:nvSpPr>
        <p:spPr>
          <a:xfrm>
            <a:off x="10585175" y="6396107"/>
            <a:ext cx="1033669" cy="365125"/>
          </a:xfrm>
          <a:prstGeom prst="rect">
            <a:avLst/>
          </a:prstGeom>
        </p:spPr>
        <p:txBody>
          <a:bodyPr/>
          <a:lstStyle>
            <a:lvl1pPr>
              <a:defRPr b="1">
                <a:solidFill>
                  <a:schemeClr val="accent3"/>
                </a:solidFill>
              </a:defRPr>
            </a:lvl1pPr>
          </a:lstStyle>
          <a:p>
            <a:pPr algn="r"/>
            <a:fld id="{3B3CBF68-38E2-48B1-A0C0-53C053A6473C}" type="slidenum">
              <a:rPr lang="en-US" smtClean="0"/>
              <a:pPr algn="r"/>
              <a:t>‹#›</a:t>
            </a:fld>
            <a:endParaRPr lang="en-US" dirty="0"/>
          </a:p>
        </p:txBody>
      </p:sp>
      <p:sp>
        <p:nvSpPr>
          <p:cNvPr id="12" name="TextBox 11">
            <a:extLst>
              <a:ext uri="{FF2B5EF4-FFF2-40B4-BE49-F238E27FC236}">
                <a16:creationId xmlns:a16="http://schemas.microsoft.com/office/drawing/2014/main" id="{0D4E2B89-5225-9355-F2F8-7C7FC7C22A4B}"/>
              </a:ext>
            </a:extLst>
          </p:cNvPr>
          <p:cNvSpPr txBox="1"/>
          <p:nvPr userDrawn="1"/>
        </p:nvSpPr>
        <p:spPr>
          <a:xfrm>
            <a:off x="838202" y="6356350"/>
            <a:ext cx="2262808" cy="461665"/>
          </a:xfrm>
          <a:prstGeom prst="rect">
            <a:avLst/>
          </a:prstGeom>
          <a:noFill/>
        </p:spPr>
        <p:txBody>
          <a:bodyPr wrap="square" rtlCol="0">
            <a:spAutoFit/>
          </a:bodyPr>
          <a:lstStyle/>
          <a:p>
            <a:r>
              <a:rPr lang="en-US" sz="2400" b="1" dirty="0">
                <a:solidFill>
                  <a:schemeClr val="accent6">
                    <a:lumMod val="20000"/>
                    <a:lumOff val="80000"/>
                  </a:schemeClr>
                </a:solidFill>
              </a:rPr>
              <a:t>2024</a:t>
            </a:r>
          </a:p>
        </p:txBody>
      </p:sp>
      <p:sp>
        <p:nvSpPr>
          <p:cNvPr id="13" name="Rectangle 12">
            <a:extLst>
              <a:ext uri="{FF2B5EF4-FFF2-40B4-BE49-F238E27FC236}">
                <a16:creationId xmlns:a16="http://schemas.microsoft.com/office/drawing/2014/main" id="{EAC3DAC3-B554-D211-3C61-A80BA25CAC08}"/>
              </a:ext>
            </a:extLst>
          </p:cNvPr>
          <p:cNvSpPr/>
          <p:nvPr userDrawn="1"/>
        </p:nvSpPr>
        <p:spPr>
          <a:xfrm>
            <a:off x="10585174" y="6311901"/>
            <a:ext cx="496956"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5">
                    <a:lumMod val="20000"/>
                    <a:lumOff val="80000"/>
                  </a:schemeClr>
                </a:solidFill>
              </a:rPr>
              <a:t>10</a:t>
            </a:r>
          </a:p>
        </p:txBody>
      </p:sp>
    </p:spTree>
    <p:custDataLst>
      <p:tags r:id="rId1"/>
    </p:custDataLst>
    <p:extLst>
      <p:ext uri="{BB962C8B-B14F-4D97-AF65-F5344CB8AC3E}">
        <p14:creationId xmlns:p14="http://schemas.microsoft.com/office/powerpoint/2010/main" val="65466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DDD07-B2EA-44DE-A9AD-168D50A6D17D}"/>
              </a:ext>
            </a:extLst>
          </p:cNvPr>
          <p:cNvSpPr>
            <a:spLocks noGrp="1"/>
          </p:cNvSpPr>
          <p:nvPr>
            <p:ph type="title"/>
          </p:nvPr>
        </p:nvSpPr>
        <p:spPr>
          <a:xfrm>
            <a:off x="506896" y="255795"/>
            <a:ext cx="10230678" cy="1066110"/>
          </a:xfrm>
        </p:spPr>
        <p:txBody>
          <a:bodyPr/>
          <a:lstStyle>
            <a:lvl1pPr>
              <a:defRPr b="1">
                <a:latin typeface="+mn-lt"/>
              </a:defRPr>
            </a:lvl1pPr>
          </a:lstStyle>
          <a:p>
            <a:r>
              <a:rPr lang="en-US" dirty="0"/>
              <a:t>Click to edit Master title style</a:t>
            </a:r>
          </a:p>
        </p:txBody>
      </p:sp>
      <p:sp>
        <p:nvSpPr>
          <p:cNvPr id="4" name="Rectangle 3">
            <a:extLst>
              <a:ext uri="{FF2B5EF4-FFF2-40B4-BE49-F238E27FC236}">
                <a16:creationId xmlns:a16="http://schemas.microsoft.com/office/drawing/2014/main" id="{A286EC7B-710F-70EE-4F00-DD3CA1558D03}"/>
              </a:ext>
            </a:extLst>
          </p:cNvPr>
          <p:cNvSpPr/>
          <p:nvPr userDrawn="1"/>
        </p:nvSpPr>
        <p:spPr>
          <a:xfrm>
            <a:off x="0" y="6311901"/>
            <a:ext cx="12192000" cy="546100"/>
          </a:xfrm>
          <a:prstGeom prst="rect">
            <a:avLst/>
          </a:prstGeom>
          <a:solidFill>
            <a:srgbClr val="8CC7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Footer Placeholder 5">
            <a:extLst>
              <a:ext uri="{FF2B5EF4-FFF2-40B4-BE49-F238E27FC236}">
                <a16:creationId xmlns:a16="http://schemas.microsoft.com/office/drawing/2014/main" id="{BCF54D80-E3B5-9519-E023-92FA927F6D15}"/>
              </a:ext>
            </a:extLst>
          </p:cNvPr>
          <p:cNvSpPr>
            <a:spLocks noGrp="1"/>
          </p:cNvSpPr>
          <p:nvPr>
            <p:ph type="ftr" sz="quarter" idx="11"/>
          </p:nvPr>
        </p:nvSpPr>
        <p:spPr>
          <a:xfrm>
            <a:off x="2017643" y="6392927"/>
            <a:ext cx="8458201" cy="365125"/>
          </a:xfrm>
          <a:prstGeom prst="rect">
            <a:avLst/>
          </a:prstGeom>
        </p:spPr>
        <p:txBody>
          <a:bodyPr/>
          <a:lstStyle>
            <a:lvl1pPr algn="r">
              <a:defRPr b="1">
                <a:solidFill>
                  <a:schemeClr val="accent6">
                    <a:lumMod val="20000"/>
                    <a:lumOff val="80000"/>
                  </a:schemeClr>
                </a:solidFill>
              </a:defRPr>
            </a:lvl1pPr>
          </a:lstStyle>
          <a:p>
            <a:r>
              <a:rPr lang="en-US"/>
              <a:t>Checkpoint</a:t>
            </a:r>
            <a:endParaRPr lang="en-US" dirty="0"/>
          </a:p>
        </p:txBody>
      </p:sp>
      <p:sp>
        <p:nvSpPr>
          <p:cNvPr id="6" name="Rectangle 5">
            <a:extLst>
              <a:ext uri="{FF2B5EF4-FFF2-40B4-BE49-F238E27FC236}">
                <a16:creationId xmlns:a16="http://schemas.microsoft.com/office/drawing/2014/main" id="{AB02EE12-A8A0-7F71-B6F0-9F7815F0B268}"/>
              </a:ext>
            </a:extLst>
          </p:cNvPr>
          <p:cNvSpPr/>
          <p:nvPr userDrawn="1"/>
        </p:nvSpPr>
        <p:spPr>
          <a:xfrm>
            <a:off x="11082130" y="6311901"/>
            <a:ext cx="1109870" cy="546100"/>
          </a:xfrm>
          <a:prstGeom prst="rect">
            <a:avLst/>
          </a:prstGeom>
          <a:solidFill>
            <a:schemeClr val="accent5"/>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0" dirty="0">
              <a:solidFill>
                <a:schemeClr val="accent6"/>
              </a:solidFill>
            </a:endParaRPr>
          </a:p>
        </p:txBody>
      </p:sp>
      <p:sp>
        <p:nvSpPr>
          <p:cNvPr id="7" name="Slide Number Placeholder 6">
            <a:extLst>
              <a:ext uri="{FF2B5EF4-FFF2-40B4-BE49-F238E27FC236}">
                <a16:creationId xmlns:a16="http://schemas.microsoft.com/office/drawing/2014/main" id="{2FE2A806-BC36-D117-3DB8-547F31DE7416}"/>
              </a:ext>
            </a:extLst>
          </p:cNvPr>
          <p:cNvSpPr>
            <a:spLocks noGrp="1"/>
          </p:cNvSpPr>
          <p:nvPr>
            <p:ph type="sldNum" sz="quarter" idx="12"/>
          </p:nvPr>
        </p:nvSpPr>
        <p:spPr>
          <a:xfrm>
            <a:off x="10585175" y="6396107"/>
            <a:ext cx="1033669" cy="365125"/>
          </a:xfrm>
          <a:prstGeom prst="rect">
            <a:avLst/>
          </a:prstGeom>
        </p:spPr>
        <p:txBody>
          <a:bodyPr/>
          <a:lstStyle>
            <a:lvl1pPr>
              <a:defRPr b="1">
                <a:solidFill>
                  <a:schemeClr val="accent3"/>
                </a:solidFill>
              </a:defRPr>
            </a:lvl1pPr>
          </a:lstStyle>
          <a:p>
            <a:pPr algn="r"/>
            <a:fld id="{3B3CBF68-38E2-48B1-A0C0-53C053A6473C}" type="slidenum">
              <a:rPr lang="en-US" smtClean="0"/>
              <a:pPr algn="r"/>
              <a:t>‹#›</a:t>
            </a:fld>
            <a:endParaRPr lang="en-US" dirty="0"/>
          </a:p>
        </p:txBody>
      </p:sp>
      <p:sp>
        <p:nvSpPr>
          <p:cNvPr id="8" name="TextBox 7">
            <a:extLst>
              <a:ext uri="{FF2B5EF4-FFF2-40B4-BE49-F238E27FC236}">
                <a16:creationId xmlns:a16="http://schemas.microsoft.com/office/drawing/2014/main" id="{9F59EAC9-1606-5137-C2F2-B0E10B9F04F3}"/>
              </a:ext>
            </a:extLst>
          </p:cNvPr>
          <p:cNvSpPr txBox="1"/>
          <p:nvPr userDrawn="1"/>
        </p:nvSpPr>
        <p:spPr>
          <a:xfrm>
            <a:off x="838202" y="6356350"/>
            <a:ext cx="2262808" cy="461665"/>
          </a:xfrm>
          <a:prstGeom prst="rect">
            <a:avLst/>
          </a:prstGeom>
          <a:noFill/>
        </p:spPr>
        <p:txBody>
          <a:bodyPr wrap="square" rtlCol="0">
            <a:spAutoFit/>
          </a:bodyPr>
          <a:lstStyle/>
          <a:p>
            <a:r>
              <a:rPr lang="en-US" sz="2400" b="1" dirty="0">
                <a:solidFill>
                  <a:schemeClr val="accent6">
                    <a:lumMod val="20000"/>
                    <a:lumOff val="80000"/>
                  </a:schemeClr>
                </a:solidFill>
              </a:rPr>
              <a:t>2024</a:t>
            </a:r>
          </a:p>
        </p:txBody>
      </p:sp>
      <p:sp>
        <p:nvSpPr>
          <p:cNvPr id="13" name="Rectangle 12">
            <a:extLst>
              <a:ext uri="{FF2B5EF4-FFF2-40B4-BE49-F238E27FC236}">
                <a16:creationId xmlns:a16="http://schemas.microsoft.com/office/drawing/2014/main" id="{59B0DBC5-A895-670C-0F4D-84A76F30CD36}"/>
              </a:ext>
            </a:extLst>
          </p:cNvPr>
          <p:cNvSpPr/>
          <p:nvPr userDrawn="1"/>
        </p:nvSpPr>
        <p:spPr>
          <a:xfrm>
            <a:off x="10585174" y="6311901"/>
            <a:ext cx="496956"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lumMod val="20000"/>
                    <a:lumOff val="80000"/>
                  </a:schemeClr>
                </a:solidFill>
              </a:rPr>
              <a:t>2</a:t>
            </a:r>
          </a:p>
        </p:txBody>
      </p:sp>
    </p:spTree>
    <p:extLst>
      <p:ext uri="{BB962C8B-B14F-4D97-AF65-F5344CB8AC3E}">
        <p14:creationId xmlns:p14="http://schemas.microsoft.com/office/powerpoint/2010/main" val="6884644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DF5484-D701-8E51-ABBE-19504227B65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55942" y="1207536"/>
            <a:ext cx="8836058" cy="5659608"/>
          </a:xfrm>
          <a:prstGeom prst="rect">
            <a:avLst/>
          </a:prstGeom>
        </p:spPr>
      </p:pic>
      <p:grpSp>
        <p:nvGrpSpPr>
          <p:cNvPr id="2" name="Group 1">
            <a:extLst>
              <a:ext uri="{FF2B5EF4-FFF2-40B4-BE49-F238E27FC236}">
                <a16:creationId xmlns:a16="http://schemas.microsoft.com/office/drawing/2014/main" id="{1DE8C4E8-27D0-CF15-FE35-CABAA87847CD}"/>
              </a:ext>
            </a:extLst>
          </p:cNvPr>
          <p:cNvGrpSpPr/>
          <p:nvPr userDrawn="1"/>
        </p:nvGrpSpPr>
        <p:grpSpPr>
          <a:xfrm>
            <a:off x="0" y="1507763"/>
            <a:ext cx="7472312" cy="226093"/>
            <a:chOff x="1422589" y="7052010"/>
            <a:chExt cx="5116443" cy="206209"/>
          </a:xfrm>
        </p:grpSpPr>
        <p:sp>
          <p:nvSpPr>
            <p:cNvPr id="5" name="Rectangle 4">
              <a:extLst>
                <a:ext uri="{FF2B5EF4-FFF2-40B4-BE49-F238E27FC236}">
                  <a16:creationId xmlns:a16="http://schemas.microsoft.com/office/drawing/2014/main" id="{6418F39B-BDC4-9332-4BE0-C1343483FE92}"/>
                </a:ext>
              </a:extLst>
            </p:cNvPr>
            <p:cNvSpPr/>
            <p:nvPr/>
          </p:nvSpPr>
          <p:spPr>
            <a:xfrm>
              <a:off x="1422589" y="7052012"/>
              <a:ext cx="1133061" cy="206205"/>
            </a:xfrm>
            <a:prstGeom prst="rect">
              <a:avLst/>
            </a:prstGeom>
            <a:solidFill>
              <a:srgbClr val="EB00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84C481BC-378D-0D00-E1FC-1219B5AD672A}"/>
                </a:ext>
              </a:extLst>
            </p:cNvPr>
            <p:cNvSpPr/>
            <p:nvPr/>
          </p:nvSpPr>
          <p:spPr>
            <a:xfrm>
              <a:off x="2556667" y="7052012"/>
              <a:ext cx="1325880" cy="206207"/>
            </a:xfrm>
            <a:prstGeom prst="rect">
              <a:avLst/>
            </a:prstGeom>
            <a:solidFill>
              <a:srgbClr val="F3BE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5720F153-FD0E-D1A3-B0B5-25C44E4B9E5F}"/>
                </a:ext>
              </a:extLst>
            </p:cNvPr>
            <p:cNvSpPr/>
            <p:nvPr/>
          </p:nvSpPr>
          <p:spPr>
            <a:xfrm>
              <a:off x="3881872" y="7052012"/>
              <a:ext cx="1325880" cy="206207"/>
            </a:xfrm>
            <a:prstGeom prst="rect">
              <a:avLst/>
            </a:prstGeom>
            <a:solidFill>
              <a:srgbClr val="80C2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C7563FDB-27F3-F810-53DE-2D38AFDCBB93}"/>
                </a:ext>
              </a:extLst>
            </p:cNvPr>
            <p:cNvSpPr/>
            <p:nvPr/>
          </p:nvSpPr>
          <p:spPr>
            <a:xfrm>
              <a:off x="5204008" y="7052010"/>
              <a:ext cx="1335024" cy="206207"/>
            </a:xfrm>
            <a:prstGeom prst="rect">
              <a:avLst/>
            </a:prstGeom>
            <a:solidFill>
              <a:srgbClr val="26A7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13" name="Group 12">
            <a:extLst>
              <a:ext uri="{FF2B5EF4-FFF2-40B4-BE49-F238E27FC236}">
                <a16:creationId xmlns:a16="http://schemas.microsoft.com/office/drawing/2014/main" id="{F7F529D3-CB75-8434-FE55-01243E74F668}"/>
              </a:ext>
            </a:extLst>
          </p:cNvPr>
          <p:cNvGrpSpPr/>
          <p:nvPr userDrawn="1"/>
        </p:nvGrpSpPr>
        <p:grpSpPr>
          <a:xfrm>
            <a:off x="7472312" y="1507772"/>
            <a:ext cx="4719688" cy="226091"/>
            <a:chOff x="1229770" y="7052012"/>
            <a:chExt cx="3231666" cy="206207"/>
          </a:xfrm>
        </p:grpSpPr>
        <p:sp>
          <p:nvSpPr>
            <p:cNvPr id="15" name="Rectangle 14">
              <a:extLst>
                <a:ext uri="{FF2B5EF4-FFF2-40B4-BE49-F238E27FC236}">
                  <a16:creationId xmlns:a16="http://schemas.microsoft.com/office/drawing/2014/main" id="{7E26D00C-722E-465F-076E-9CE81DBD36E0}"/>
                </a:ext>
              </a:extLst>
            </p:cNvPr>
            <p:cNvSpPr/>
            <p:nvPr/>
          </p:nvSpPr>
          <p:spPr>
            <a:xfrm>
              <a:off x="1229770" y="7052012"/>
              <a:ext cx="1325880" cy="206207"/>
            </a:xfrm>
            <a:prstGeom prst="rect">
              <a:avLst/>
            </a:prstGeom>
            <a:solidFill>
              <a:srgbClr val="EB00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a:extLst>
                <a:ext uri="{FF2B5EF4-FFF2-40B4-BE49-F238E27FC236}">
                  <a16:creationId xmlns:a16="http://schemas.microsoft.com/office/drawing/2014/main" id="{2FDAB8AA-119F-289B-5AF3-5A6726D264CF}"/>
                </a:ext>
              </a:extLst>
            </p:cNvPr>
            <p:cNvSpPr/>
            <p:nvPr/>
          </p:nvSpPr>
          <p:spPr>
            <a:xfrm>
              <a:off x="2556667" y="7052012"/>
              <a:ext cx="1325880" cy="206207"/>
            </a:xfrm>
            <a:prstGeom prst="rect">
              <a:avLst/>
            </a:prstGeom>
            <a:solidFill>
              <a:srgbClr val="F3BE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a:extLst>
                <a:ext uri="{FF2B5EF4-FFF2-40B4-BE49-F238E27FC236}">
                  <a16:creationId xmlns:a16="http://schemas.microsoft.com/office/drawing/2014/main" id="{10218651-AB61-AAF3-3572-4A7A1F74D067}"/>
                </a:ext>
              </a:extLst>
            </p:cNvPr>
            <p:cNvSpPr/>
            <p:nvPr/>
          </p:nvSpPr>
          <p:spPr>
            <a:xfrm>
              <a:off x="3881872" y="7052013"/>
              <a:ext cx="579564" cy="206199"/>
            </a:xfrm>
            <a:prstGeom prst="rect">
              <a:avLst/>
            </a:prstGeom>
            <a:solidFill>
              <a:srgbClr val="80C2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0" name="Rectangle 9">
            <a:extLst>
              <a:ext uri="{FF2B5EF4-FFF2-40B4-BE49-F238E27FC236}">
                <a16:creationId xmlns:a16="http://schemas.microsoft.com/office/drawing/2014/main" id="{BE419B96-2C50-F704-B07C-7886F1B2C11D}"/>
              </a:ext>
            </a:extLst>
          </p:cNvPr>
          <p:cNvSpPr/>
          <p:nvPr userDrawn="1"/>
        </p:nvSpPr>
        <p:spPr>
          <a:xfrm>
            <a:off x="0" y="1"/>
            <a:ext cx="12192000" cy="1582367"/>
          </a:xfrm>
          <a:prstGeom prst="rect">
            <a:avLst/>
          </a:prstGeom>
          <a:solidFill>
            <a:srgbClr val="CDE6F2"/>
          </a:solidFill>
          <a:ln>
            <a:solidFill>
              <a:srgbClr val="CDE6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b="1" dirty="0"/>
          </a:p>
        </p:txBody>
      </p:sp>
      <p:sp>
        <p:nvSpPr>
          <p:cNvPr id="14" name="Title 1">
            <a:extLst>
              <a:ext uri="{FF2B5EF4-FFF2-40B4-BE49-F238E27FC236}">
                <a16:creationId xmlns:a16="http://schemas.microsoft.com/office/drawing/2014/main" id="{FF75D423-E0B5-49C0-A51C-F4AAB8B24880}"/>
              </a:ext>
            </a:extLst>
          </p:cNvPr>
          <p:cNvSpPr>
            <a:spLocks noGrp="1"/>
          </p:cNvSpPr>
          <p:nvPr>
            <p:ph type="ctrTitle" hasCustomPrompt="1"/>
          </p:nvPr>
        </p:nvSpPr>
        <p:spPr>
          <a:xfrm>
            <a:off x="368809" y="433494"/>
            <a:ext cx="3061905" cy="901192"/>
          </a:xfrm>
        </p:spPr>
        <p:txBody>
          <a:bodyPr anchor="b">
            <a:noAutofit/>
          </a:bodyPr>
          <a:lstStyle>
            <a:lvl1pPr algn="r">
              <a:defRPr sz="4800">
                <a:solidFill>
                  <a:schemeClr val="accent3"/>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dirty="0"/>
              <a:t>MODULE x</a:t>
            </a:r>
          </a:p>
        </p:txBody>
      </p:sp>
      <p:grpSp>
        <p:nvGrpSpPr>
          <p:cNvPr id="4" name="Group 3">
            <a:extLst>
              <a:ext uri="{FF2B5EF4-FFF2-40B4-BE49-F238E27FC236}">
                <a16:creationId xmlns:a16="http://schemas.microsoft.com/office/drawing/2014/main" id="{98223A0A-A2F4-9A9E-57F2-B906DE92C909}"/>
              </a:ext>
            </a:extLst>
          </p:cNvPr>
          <p:cNvGrpSpPr/>
          <p:nvPr userDrawn="1"/>
        </p:nvGrpSpPr>
        <p:grpSpPr>
          <a:xfrm>
            <a:off x="835152" y="5275633"/>
            <a:ext cx="4546562" cy="1184695"/>
            <a:chOff x="4112263" y="2512852"/>
            <a:chExt cx="7895803" cy="2057404"/>
          </a:xfrm>
        </p:grpSpPr>
        <p:pic>
          <p:nvPicPr>
            <p:cNvPr id="27" name="Picture 26">
              <a:extLst>
                <a:ext uri="{FF2B5EF4-FFF2-40B4-BE49-F238E27FC236}">
                  <a16:creationId xmlns:a16="http://schemas.microsoft.com/office/drawing/2014/main" id="{2C9743D5-37A0-4E79-9639-47411888DE3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91454" y="2512852"/>
              <a:ext cx="1816612" cy="2057404"/>
            </a:xfrm>
            <a:prstGeom prst="rect">
              <a:avLst/>
            </a:prstGeom>
          </p:spPr>
        </p:pic>
        <p:pic>
          <p:nvPicPr>
            <p:cNvPr id="30" name="Picture 29">
              <a:extLst>
                <a:ext uri="{FF2B5EF4-FFF2-40B4-BE49-F238E27FC236}">
                  <a16:creationId xmlns:a16="http://schemas.microsoft.com/office/drawing/2014/main" id="{4E161DD6-8D99-49FC-8D11-FDE500CD344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166073" y="2512852"/>
              <a:ext cx="1816612" cy="2057404"/>
            </a:xfrm>
            <a:prstGeom prst="rect">
              <a:avLst/>
            </a:prstGeom>
          </p:spPr>
        </p:pic>
        <p:pic>
          <p:nvPicPr>
            <p:cNvPr id="31" name="Picture 30">
              <a:extLst>
                <a:ext uri="{FF2B5EF4-FFF2-40B4-BE49-F238E27FC236}">
                  <a16:creationId xmlns:a16="http://schemas.microsoft.com/office/drawing/2014/main" id="{CB839935-DD5E-4753-862C-BF4B0060425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140692" y="2512852"/>
              <a:ext cx="1816612" cy="2057404"/>
            </a:xfrm>
            <a:prstGeom prst="rect">
              <a:avLst/>
            </a:prstGeom>
          </p:spPr>
        </p:pic>
        <p:pic>
          <p:nvPicPr>
            <p:cNvPr id="32" name="Picture 31">
              <a:extLst>
                <a:ext uri="{FF2B5EF4-FFF2-40B4-BE49-F238E27FC236}">
                  <a16:creationId xmlns:a16="http://schemas.microsoft.com/office/drawing/2014/main" id="{B545A4EE-491C-48A2-8BAD-8F5E95D5B18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112263" y="2512852"/>
              <a:ext cx="1819660" cy="2057404"/>
            </a:xfrm>
            <a:prstGeom prst="rect">
              <a:avLst/>
            </a:prstGeom>
          </p:spPr>
        </p:pic>
      </p:grpSp>
      <p:sp>
        <p:nvSpPr>
          <p:cNvPr id="6" name="Text Placeholder 5">
            <a:extLst>
              <a:ext uri="{FF2B5EF4-FFF2-40B4-BE49-F238E27FC236}">
                <a16:creationId xmlns:a16="http://schemas.microsoft.com/office/drawing/2014/main" id="{9DE6355B-3EB4-3B44-2967-2C0518FBF59D}"/>
              </a:ext>
            </a:extLst>
          </p:cNvPr>
          <p:cNvSpPr>
            <a:spLocks noGrp="1"/>
          </p:cNvSpPr>
          <p:nvPr>
            <p:ph type="body" sz="quarter" idx="10"/>
          </p:nvPr>
        </p:nvSpPr>
        <p:spPr>
          <a:xfrm>
            <a:off x="3885048" y="646409"/>
            <a:ext cx="7846704" cy="530225"/>
          </a:xfrm>
        </p:spPr>
        <p:txBody>
          <a:bodyPr/>
          <a:lstStyle>
            <a:lvl1pPr marL="0" indent="0">
              <a:buNone/>
              <a:defRPr sz="4000" b="1">
                <a:solidFill>
                  <a:schemeClr val="accent1"/>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pPr lvl="0"/>
            <a:r>
              <a:rPr lang="en-US" dirty="0"/>
              <a:t>Click to edit Master text styles</a:t>
            </a:r>
          </a:p>
        </p:txBody>
      </p:sp>
      <p:sp>
        <p:nvSpPr>
          <p:cNvPr id="9" name="TextBox 8">
            <a:extLst>
              <a:ext uri="{FF2B5EF4-FFF2-40B4-BE49-F238E27FC236}">
                <a16:creationId xmlns:a16="http://schemas.microsoft.com/office/drawing/2014/main" id="{58DDF45D-FC4A-E5FA-3827-6D7FB81A9091}"/>
              </a:ext>
            </a:extLst>
          </p:cNvPr>
          <p:cNvSpPr txBox="1"/>
          <p:nvPr userDrawn="1"/>
        </p:nvSpPr>
        <p:spPr>
          <a:xfrm>
            <a:off x="810097" y="4690858"/>
            <a:ext cx="1097905" cy="584775"/>
          </a:xfrm>
          <a:prstGeom prst="rect">
            <a:avLst/>
          </a:prstGeom>
          <a:noFill/>
        </p:spPr>
        <p:txBody>
          <a:bodyPr wrap="square" rtlCol="0">
            <a:spAutoFit/>
          </a:bodyPr>
          <a:lstStyle/>
          <a:p>
            <a:r>
              <a:rPr lang="en-US" sz="3200" dirty="0">
                <a:solidFill>
                  <a:schemeClr val="accent3"/>
                </a:solidFill>
                <a:latin typeface="+mj-lt"/>
              </a:rPr>
              <a:t>2024</a:t>
            </a:r>
          </a:p>
        </p:txBody>
      </p:sp>
      <p:sp>
        <p:nvSpPr>
          <p:cNvPr id="11" name="Rectangle 10">
            <a:extLst>
              <a:ext uri="{FF2B5EF4-FFF2-40B4-BE49-F238E27FC236}">
                <a16:creationId xmlns:a16="http://schemas.microsoft.com/office/drawing/2014/main" id="{C953C4B0-43F3-74ED-8C7C-88E0C3D92160}"/>
              </a:ext>
            </a:extLst>
          </p:cNvPr>
          <p:cNvSpPr/>
          <p:nvPr userDrawn="1"/>
        </p:nvSpPr>
        <p:spPr>
          <a:xfrm>
            <a:off x="3593593" y="868681"/>
            <a:ext cx="173736" cy="173736"/>
          </a:xfrm>
          <a:prstGeom prst="rect">
            <a:avLst/>
          </a:prstGeom>
          <a:solidFill>
            <a:srgbClr val="00843D"/>
          </a:solidFill>
          <a:ln>
            <a:solidFill>
              <a:srgbClr val="0084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ustDataLst>
      <p:tags r:id="rId1"/>
    </p:custDataLst>
    <p:extLst>
      <p:ext uri="{BB962C8B-B14F-4D97-AF65-F5344CB8AC3E}">
        <p14:creationId xmlns:p14="http://schemas.microsoft.com/office/powerpoint/2010/main" val="3413177573"/>
      </p:ext>
    </p:extLst>
  </p:cSld>
  <p:clrMapOvr>
    <a:masterClrMapping/>
  </p:clrMapOvr>
  <p:extLst>
    <p:ext uri="{DCECCB84-F9BA-43D5-87BE-67443E8EF086}">
      <p15:sldGuideLst xmlns:p15="http://schemas.microsoft.com/office/powerpoint/2012/main">
        <p15:guide id="1" orient="horz" pos="720">
          <p15:clr>
            <a:srgbClr val="FBAE40"/>
          </p15:clr>
        </p15:guide>
        <p15:guide id="2" pos="528">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C9ED9-8C29-4842-AA8B-644382E95129}"/>
              </a:ext>
            </a:extLst>
          </p:cNvPr>
          <p:cNvSpPr>
            <a:spLocks noGrp="1"/>
          </p:cNvSpPr>
          <p:nvPr>
            <p:ph type="title"/>
          </p:nvPr>
        </p:nvSpPr>
        <p:spPr>
          <a:xfrm>
            <a:off x="838200" y="365126"/>
            <a:ext cx="10515600" cy="936901"/>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4D31361-3D0B-4408-B476-84F5C5F07E52}"/>
              </a:ext>
            </a:extLst>
          </p:cNvPr>
          <p:cNvSpPr>
            <a:spLocks noGrp="1"/>
          </p:cNvSpPr>
          <p:nvPr>
            <p:ph idx="1"/>
          </p:nvPr>
        </p:nvSpPr>
        <p:spPr>
          <a:xfrm>
            <a:off x="838200" y="1461053"/>
            <a:ext cx="10515600" cy="4715911"/>
          </a:xfrm>
        </p:spPr>
        <p:txBody>
          <a:bodyPr>
            <a:noAutofit/>
          </a:bodyPr>
          <a:lstStyle>
            <a:lvl1pPr marL="347657" indent="-347657">
              <a:lnSpc>
                <a:spcPct val="108000"/>
              </a:lnSpc>
              <a:spcBef>
                <a:spcPts val="600"/>
              </a:spcBef>
              <a:buSzPct val="90000"/>
              <a:buFont typeface="Wingdings" panose="05000000000000000000" pitchFamily="2" charset="2"/>
              <a:buChar char=""/>
              <a:defRPr/>
            </a:lvl1pPr>
            <a:lvl2pPr>
              <a:lnSpc>
                <a:spcPct val="108000"/>
              </a:lnSpc>
              <a:spcBef>
                <a:spcPts val="600"/>
              </a:spcBef>
              <a:buSzPct val="110000"/>
              <a:defRPr/>
            </a:lvl2pPr>
            <a:lvl3pPr>
              <a:lnSpc>
                <a:spcPct val="108000"/>
              </a:lnSpc>
              <a:spcBef>
                <a:spcPts val="600"/>
              </a:spcBef>
              <a:buSzPct val="120000"/>
              <a:defRPr/>
            </a:lvl3pPr>
            <a:lvl4pPr>
              <a:lnSpc>
                <a:spcPct val="108000"/>
              </a:lnSpc>
              <a:spcBef>
                <a:spcPts val="600"/>
              </a:spcBef>
              <a:defRPr/>
            </a:lvl4pPr>
            <a:lvl5pPr>
              <a:lnSpc>
                <a:spcPct val="108000"/>
              </a:lnSpc>
              <a:spcBef>
                <a:spcPts val="6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AC95529A-3F5B-409B-8C42-0EB968C9F20F}"/>
              </a:ext>
            </a:extLst>
          </p:cNvPr>
          <p:cNvSpPr/>
          <p:nvPr userDrawn="1"/>
        </p:nvSpPr>
        <p:spPr>
          <a:xfrm>
            <a:off x="0" y="6311901"/>
            <a:ext cx="12192000" cy="546100"/>
          </a:xfrm>
          <a:prstGeom prst="rect">
            <a:avLst/>
          </a:prstGeom>
          <a:solidFill>
            <a:srgbClr val="8CC7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Footer Placeholder 5">
            <a:extLst>
              <a:ext uri="{FF2B5EF4-FFF2-40B4-BE49-F238E27FC236}">
                <a16:creationId xmlns:a16="http://schemas.microsoft.com/office/drawing/2014/main" id="{570195EF-E1B3-47C4-A907-8F4A295B7884}"/>
              </a:ext>
            </a:extLst>
          </p:cNvPr>
          <p:cNvSpPr>
            <a:spLocks noGrp="1"/>
          </p:cNvSpPr>
          <p:nvPr>
            <p:ph type="ftr" sz="quarter" idx="11"/>
          </p:nvPr>
        </p:nvSpPr>
        <p:spPr>
          <a:xfrm>
            <a:off x="2017643" y="6392927"/>
            <a:ext cx="8458201" cy="365125"/>
          </a:xfrm>
          <a:prstGeom prst="rect">
            <a:avLst/>
          </a:prstGeom>
        </p:spPr>
        <p:txBody>
          <a:bodyPr/>
          <a:lstStyle>
            <a:lvl1pPr algn="r">
              <a:defRPr b="1">
                <a:solidFill>
                  <a:schemeClr val="accent6">
                    <a:lumMod val="20000"/>
                    <a:lumOff val="80000"/>
                  </a:schemeClr>
                </a:solidFill>
              </a:defRPr>
            </a:lvl1pPr>
          </a:lstStyle>
          <a:p>
            <a:r>
              <a:rPr lang="en-US"/>
              <a:t>Checkpoint</a:t>
            </a:r>
            <a:endParaRPr lang="en-US" dirty="0"/>
          </a:p>
        </p:txBody>
      </p:sp>
      <p:sp>
        <p:nvSpPr>
          <p:cNvPr id="13" name="Rectangle 12">
            <a:extLst>
              <a:ext uri="{FF2B5EF4-FFF2-40B4-BE49-F238E27FC236}">
                <a16:creationId xmlns:a16="http://schemas.microsoft.com/office/drawing/2014/main" id="{D9A05FAC-AA3F-4E52-A429-5B66AD088D84}"/>
              </a:ext>
            </a:extLst>
          </p:cNvPr>
          <p:cNvSpPr/>
          <p:nvPr userDrawn="1"/>
        </p:nvSpPr>
        <p:spPr>
          <a:xfrm>
            <a:off x="11082130" y="6311901"/>
            <a:ext cx="1109870" cy="546100"/>
          </a:xfrm>
          <a:prstGeom prst="rect">
            <a:avLst/>
          </a:prstGeom>
          <a:solidFill>
            <a:schemeClr val="accent5"/>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0" dirty="0">
              <a:solidFill>
                <a:schemeClr val="accent6"/>
              </a:solidFill>
            </a:endParaRPr>
          </a:p>
        </p:txBody>
      </p:sp>
      <p:sp>
        <p:nvSpPr>
          <p:cNvPr id="10" name="Slide Number Placeholder 6">
            <a:extLst>
              <a:ext uri="{FF2B5EF4-FFF2-40B4-BE49-F238E27FC236}">
                <a16:creationId xmlns:a16="http://schemas.microsoft.com/office/drawing/2014/main" id="{290C4A28-98B5-40C3-8244-35D87818464F}"/>
              </a:ext>
            </a:extLst>
          </p:cNvPr>
          <p:cNvSpPr>
            <a:spLocks noGrp="1"/>
          </p:cNvSpPr>
          <p:nvPr>
            <p:ph type="sldNum" sz="quarter" idx="12"/>
          </p:nvPr>
        </p:nvSpPr>
        <p:spPr>
          <a:xfrm>
            <a:off x="10585175" y="6396107"/>
            <a:ext cx="1033669" cy="365125"/>
          </a:xfrm>
          <a:prstGeom prst="rect">
            <a:avLst/>
          </a:prstGeom>
        </p:spPr>
        <p:txBody>
          <a:bodyPr/>
          <a:lstStyle>
            <a:lvl1pPr>
              <a:defRPr b="1">
                <a:solidFill>
                  <a:schemeClr val="accent3"/>
                </a:solidFill>
              </a:defRPr>
            </a:lvl1pPr>
          </a:lstStyle>
          <a:p>
            <a:pPr algn="r"/>
            <a:fld id="{3B3CBF68-38E2-48B1-A0C0-53C053A6473C}" type="slidenum">
              <a:rPr lang="en-US" smtClean="0"/>
              <a:pPr algn="r"/>
              <a:t>‹#›</a:t>
            </a:fld>
            <a:endParaRPr lang="en-US" dirty="0"/>
          </a:p>
        </p:txBody>
      </p:sp>
      <p:sp>
        <p:nvSpPr>
          <p:cNvPr id="11" name="TextBox 10">
            <a:extLst>
              <a:ext uri="{FF2B5EF4-FFF2-40B4-BE49-F238E27FC236}">
                <a16:creationId xmlns:a16="http://schemas.microsoft.com/office/drawing/2014/main" id="{7DF9AFA9-13CD-4AC8-8816-BE9BC0190A49}"/>
              </a:ext>
            </a:extLst>
          </p:cNvPr>
          <p:cNvSpPr txBox="1"/>
          <p:nvPr userDrawn="1"/>
        </p:nvSpPr>
        <p:spPr>
          <a:xfrm>
            <a:off x="838202" y="6356350"/>
            <a:ext cx="2262808" cy="461665"/>
          </a:xfrm>
          <a:prstGeom prst="rect">
            <a:avLst/>
          </a:prstGeom>
          <a:noFill/>
        </p:spPr>
        <p:txBody>
          <a:bodyPr wrap="square" rtlCol="0">
            <a:spAutoFit/>
          </a:bodyPr>
          <a:lstStyle/>
          <a:p>
            <a:r>
              <a:rPr lang="en-US" sz="2400" b="1" dirty="0">
                <a:solidFill>
                  <a:schemeClr val="accent6">
                    <a:lumMod val="20000"/>
                    <a:lumOff val="80000"/>
                  </a:schemeClr>
                </a:solidFill>
              </a:rPr>
              <a:t>2024</a:t>
            </a:r>
          </a:p>
        </p:txBody>
      </p:sp>
      <p:sp>
        <p:nvSpPr>
          <p:cNvPr id="12" name="Rectangle 11">
            <a:extLst>
              <a:ext uri="{FF2B5EF4-FFF2-40B4-BE49-F238E27FC236}">
                <a16:creationId xmlns:a16="http://schemas.microsoft.com/office/drawing/2014/main" id="{47426186-68EA-4A77-A0A7-E6473E7C46ED}"/>
              </a:ext>
            </a:extLst>
          </p:cNvPr>
          <p:cNvSpPr/>
          <p:nvPr userDrawn="1"/>
        </p:nvSpPr>
        <p:spPr>
          <a:xfrm>
            <a:off x="10585174" y="6311901"/>
            <a:ext cx="496956"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lumMod val="20000"/>
                    <a:lumOff val="80000"/>
                  </a:schemeClr>
                </a:solidFill>
              </a:rPr>
              <a:t>6</a:t>
            </a:r>
          </a:p>
        </p:txBody>
      </p:sp>
    </p:spTree>
    <p:custDataLst>
      <p:tags r:id="rId1"/>
    </p:custDataLst>
    <p:extLst>
      <p:ext uri="{BB962C8B-B14F-4D97-AF65-F5344CB8AC3E}">
        <p14:creationId xmlns:p14="http://schemas.microsoft.com/office/powerpoint/2010/main" val="187587433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Goals and Progres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23040F3-D833-8863-B0B0-43BC9EB1FB77}"/>
              </a:ext>
            </a:extLst>
          </p:cNvPr>
          <p:cNvSpPr/>
          <p:nvPr userDrawn="1"/>
        </p:nvSpPr>
        <p:spPr>
          <a:xfrm>
            <a:off x="1899139" y="0"/>
            <a:ext cx="10292862" cy="1526302"/>
          </a:xfrm>
          <a:prstGeom prst="rect">
            <a:avLst/>
          </a:prstGeom>
          <a:solidFill>
            <a:srgbClr val="CDE6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635C9ED9-8C29-4842-AA8B-644382E95129}"/>
              </a:ext>
            </a:extLst>
          </p:cNvPr>
          <p:cNvSpPr>
            <a:spLocks noGrp="1"/>
          </p:cNvSpPr>
          <p:nvPr>
            <p:ph type="title"/>
          </p:nvPr>
        </p:nvSpPr>
        <p:spPr>
          <a:xfrm>
            <a:off x="2017642" y="589402"/>
            <a:ext cx="9336158" cy="936901"/>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4D31361-3D0B-4408-B476-84F5C5F07E52}"/>
              </a:ext>
            </a:extLst>
          </p:cNvPr>
          <p:cNvSpPr>
            <a:spLocks noGrp="1"/>
          </p:cNvSpPr>
          <p:nvPr>
            <p:ph idx="1"/>
          </p:nvPr>
        </p:nvSpPr>
        <p:spPr>
          <a:xfrm>
            <a:off x="2017641" y="1754337"/>
            <a:ext cx="8567535" cy="4422167"/>
          </a:xfrm>
        </p:spPr>
        <p:txBody>
          <a:bodyPr>
            <a:noAutofit/>
          </a:bodyPr>
          <a:lstStyle>
            <a:lvl1pPr marL="347657" indent="-347657">
              <a:lnSpc>
                <a:spcPct val="108000"/>
              </a:lnSpc>
              <a:spcBef>
                <a:spcPts val="600"/>
              </a:spcBef>
              <a:spcAft>
                <a:spcPts val="600"/>
              </a:spcAft>
              <a:buSzPct val="90000"/>
              <a:buFont typeface="Wingdings" panose="05000000000000000000" pitchFamily="2" charset="2"/>
              <a:buChar char=""/>
              <a:defRPr/>
            </a:lvl1pPr>
            <a:lvl2pPr>
              <a:lnSpc>
                <a:spcPct val="108000"/>
              </a:lnSpc>
              <a:spcBef>
                <a:spcPts val="600"/>
              </a:spcBef>
              <a:buSzPct val="110000"/>
              <a:defRPr/>
            </a:lvl2pPr>
            <a:lvl3pPr>
              <a:lnSpc>
                <a:spcPct val="108000"/>
              </a:lnSpc>
              <a:spcBef>
                <a:spcPts val="600"/>
              </a:spcBef>
              <a:buSzPct val="120000"/>
              <a:defRPr/>
            </a:lvl3pPr>
            <a:lvl4pPr>
              <a:lnSpc>
                <a:spcPct val="108000"/>
              </a:lnSpc>
              <a:spcBef>
                <a:spcPts val="600"/>
              </a:spcBef>
              <a:defRPr/>
            </a:lvl4pPr>
            <a:lvl5pPr>
              <a:lnSpc>
                <a:spcPct val="108000"/>
              </a:lnSpc>
              <a:spcBef>
                <a:spcPts val="6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AC95529A-3F5B-409B-8C42-0EB968C9F20F}"/>
              </a:ext>
            </a:extLst>
          </p:cNvPr>
          <p:cNvSpPr/>
          <p:nvPr userDrawn="1"/>
        </p:nvSpPr>
        <p:spPr>
          <a:xfrm>
            <a:off x="0" y="6311901"/>
            <a:ext cx="12192000" cy="546100"/>
          </a:xfrm>
          <a:prstGeom prst="rect">
            <a:avLst/>
          </a:prstGeom>
          <a:solidFill>
            <a:srgbClr val="8CC7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Footer Placeholder 5">
            <a:extLst>
              <a:ext uri="{FF2B5EF4-FFF2-40B4-BE49-F238E27FC236}">
                <a16:creationId xmlns:a16="http://schemas.microsoft.com/office/drawing/2014/main" id="{570195EF-E1B3-47C4-A907-8F4A295B7884}"/>
              </a:ext>
            </a:extLst>
          </p:cNvPr>
          <p:cNvSpPr>
            <a:spLocks noGrp="1"/>
          </p:cNvSpPr>
          <p:nvPr>
            <p:ph type="ftr" sz="quarter" idx="11"/>
          </p:nvPr>
        </p:nvSpPr>
        <p:spPr>
          <a:xfrm>
            <a:off x="2017643" y="6392927"/>
            <a:ext cx="8458201" cy="365125"/>
          </a:xfrm>
          <a:prstGeom prst="rect">
            <a:avLst/>
          </a:prstGeom>
        </p:spPr>
        <p:txBody>
          <a:bodyPr/>
          <a:lstStyle>
            <a:lvl1pPr algn="r">
              <a:defRPr b="1">
                <a:solidFill>
                  <a:schemeClr val="accent6">
                    <a:lumMod val="20000"/>
                    <a:lumOff val="80000"/>
                  </a:schemeClr>
                </a:solidFill>
              </a:defRPr>
            </a:lvl1pPr>
          </a:lstStyle>
          <a:p>
            <a:r>
              <a:rPr lang="en-US"/>
              <a:t>Checkpoint</a:t>
            </a:r>
            <a:endParaRPr lang="en-US" dirty="0"/>
          </a:p>
        </p:txBody>
      </p:sp>
      <p:sp>
        <p:nvSpPr>
          <p:cNvPr id="13" name="Rectangle 12">
            <a:extLst>
              <a:ext uri="{FF2B5EF4-FFF2-40B4-BE49-F238E27FC236}">
                <a16:creationId xmlns:a16="http://schemas.microsoft.com/office/drawing/2014/main" id="{D9A05FAC-AA3F-4E52-A429-5B66AD088D84}"/>
              </a:ext>
            </a:extLst>
          </p:cNvPr>
          <p:cNvSpPr/>
          <p:nvPr userDrawn="1"/>
        </p:nvSpPr>
        <p:spPr>
          <a:xfrm>
            <a:off x="11082130" y="6311901"/>
            <a:ext cx="1109870" cy="546100"/>
          </a:xfrm>
          <a:prstGeom prst="rect">
            <a:avLst/>
          </a:prstGeom>
          <a:solidFill>
            <a:schemeClr val="accent5"/>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0" dirty="0">
              <a:solidFill>
                <a:schemeClr val="accent6"/>
              </a:solidFill>
            </a:endParaRPr>
          </a:p>
        </p:txBody>
      </p:sp>
      <p:sp>
        <p:nvSpPr>
          <p:cNvPr id="10" name="Slide Number Placeholder 6">
            <a:extLst>
              <a:ext uri="{FF2B5EF4-FFF2-40B4-BE49-F238E27FC236}">
                <a16:creationId xmlns:a16="http://schemas.microsoft.com/office/drawing/2014/main" id="{290C4A28-98B5-40C3-8244-35D87818464F}"/>
              </a:ext>
            </a:extLst>
          </p:cNvPr>
          <p:cNvSpPr>
            <a:spLocks noGrp="1"/>
          </p:cNvSpPr>
          <p:nvPr>
            <p:ph type="sldNum" sz="quarter" idx="12"/>
          </p:nvPr>
        </p:nvSpPr>
        <p:spPr>
          <a:xfrm>
            <a:off x="10585175" y="6396107"/>
            <a:ext cx="1033669" cy="365125"/>
          </a:xfrm>
          <a:prstGeom prst="rect">
            <a:avLst/>
          </a:prstGeom>
        </p:spPr>
        <p:txBody>
          <a:bodyPr/>
          <a:lstStyle>
            <a:lvl1pPr>
              <a:defRPr b="1">
                <a:solidFill>
                  <a:schemeClr val="accent3"/>
                </a:solidFill>
              </a:defRPr>
            </a:lvl1pPr>
          </a:lstStyle>
          <a:p>
            <a:pPr algn="r"/>
            <a:fld id="{3B3CBF68-38E2-48B1-A0C0-53C053A6473C}" type="slidenum">
              <a:rPr lang="en-US" smtClean="0"/>
              <a:pPr algn="r"/>
              <a:t>‹#›</a:t>
            </a:fld>
            <a:endParaRPr lang="en-US" dirty="0"/>
          </a:p>
        </p:txBody>
      </p:sp>
      <p:sp>
        <p:nvSpPr>
          <p:cNvPr id="11" name="TextBox 10">
            <a:extLst>
              <a:ext uri="{FF2B5EF4-FFF2-40B4-BE49-F238E27FC236}">
                <a16:creationId xmlns:a16="http://schemas.microsoft.com/office/drawing/2014/main" id="{7DF9AFA9-13CD-4AC8-8816-BE9BC0190A49}"/>
              </a:ext>
            </a:extLst>
          </p:cNvPr>
          <p:cNvSpPr txBox="1"/>
          <p:nvPr userDrawn="1"/>
        </p:nvSpPr>
        <p:spPr>
          <a:xfrm>
            <a:off x="838202" y="6356350"/>
            <a:ext cx="2262808" cy="461665"/>
          </a:xfrm>
          <a:prstGeom prst="rect">
            <a:avLst/>
          </a:prstGeom>
          <a:noFill/>
        </p:spPr>
        <p:txBody>
          <a:bodyPr wrap="square" rtlCol="0">
            <a:spAutoFit/>
          </a:bodyPr>
          <a:lstStyle/>
          <a:p>
            <a:r>
              <a:rPr lang="en-US" sz="2400" b="1" dirty="0">
                <a:solidFill>
                  <a:schemeClr val="accent6">
                    <a:lumMod val="20000"/>
                    <a:lumOff val="80000"/>
                  </a:schemeClr>
                </a:solidFill>
              </a:rPr>
              <a:t>2024</a:t>
            </a:r>
          </a:p>
        </p:txBody>
      </p:sp>
      <p:sp>
        <p:nvSpPr>
          <p:cNvPr id="12" name="Rectangle 11">
            <a:extLst>
              <a:ext uri="{FF2B5EF4-FFF2-40B4-BE49-F238E27FC236}">
                <a16:creationId xmlns:a16="http://schemas.microsoft.com/office/drawing/2014/main" id="{47426186-68EA-4A77-A0A7-E6473E7C46ED}"/>
              </a:ext>
            </a:extLst>
          </p:cNvPr>
          <p:cNvSpPr/>
          <p:nvPr userDrawn="1"/>
        </p:nvSpPr>
        <p:spPr>
          <a:xfrm>
            <a:off x="10585174" y="6311901"/>
            <a:ext cx="496956"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lumMod val="20000"/>
                    <a:lumOff val="80000"/>
                  </a:schemeClr>
                </a:solidFill>
              </a:rPr>
              <a:t>6</a:t>
            </a:r>
          </a:p>
        </p:txBody>
      </p:sp>
    </p:spTree>
    <p:custDataLst>
      <p:tags r:id="rId1"/>
    </p:custDataLst>
    <p:extLst>
      <p:ext uri="{BB962C8B-B14F-4D97-AF65-F5344CB8AC3E}">
        <p14:creationId xmlns:p14="http://schemas.microsoft.com/office/powerpoint/2010/main" val="24165796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6A4CA-1970-4B82-A395-322AC5A66E7A}"/>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3F3BD4-6E63-4F85-A9B2-D07E7F94D84D}"/>
              </a:ext>
            </a:extLst>
          </p:cNvPr>
          <p:cNvSpPr>
            <a:spLocks noGrp="1"/>
          </p:cNvSpPr>
          <p:nvPr>
            <p:ph type="body" idx="1"/>
          </p:nvPr>
        </p:nvSpPr>
        <p:spPr>
          <a:xfrm>
            <a:off x="831850" y="4589464"/>
            <a:ext cx="10515600" cy="1500187"/>
          </a:xfrm>
        </p:spPr>
        <p:txBody>
          <a:bodyPr/>
          <a:lstStyle>
            <a:lvl1pPr marL="0" indent="0">
              <a:buNone/>
              <a:defRPr sz="2400">
                <a:solidFill>
                  <a:schemeClr val="accent3"/>
                </a:solidFill>
              </a:defRPr>
            </a:lvl1pPr>
            <a:lvl2pPr marL="457192" indent="0">
              <a:buNone/>
              <a:defRPr sz="2000">
                <a:solidFill>
                  <a:schemeClr val="tx1">
                    <a:tint val="75000"/>
                  </a:schemeClr>
                </a:solidFill>
              </a:defRPr>
            </a:lvl2pPr>
            <a:lvl3pPr marL="914384" indent="0">
              <a:buNone/>
              <a:defRPr sz="1800">
                <a:solidFill>
                  <a:schemeClr val="tx1">
                    <a:tint val="75000"/>
                  </a:schemeClr>
                </a:solidFill>
              </a:defRPr>
            </a:lvl3pPr>
            <a:lvl4pPr marL="1371576" indent="0">
              <a:buNone/>
              <a:defRPr sz="1600">
                <a:solidFill>
                  <a:schemeClr val="tx1">
                    <a:tint val="75000"/>
                  </a:schemeClr>
                </a:solidFill>
              </a:defRPr>
            </a:lvl4pPr>
            <a:lvl5pPr marL="1828768" indent="0">
              <a:buNone/>
              <a:defRPr sz="1600">
                <a:solidFill>
                  <a:schemeClr val="tx1">
                    <a:tint val="75000"/>
                  </a:schemeClr>
                </a:solidFill>
              </a:defRPr>
            </a:lvl5pPr>
            <a:lvl6pPr marL="2285960" indent="0">
              <a:buNone/>
              <a:defRPr sz="1600">
                <a:solidFill>
                  <a:schemeClr val="tx1">
                    <a:tint val="75000"/>
                  </a:schemeClr>
                </a:solidFill>
              </a:defRPr>
            </a:lvl6pPr>
            <a:lvl7pPr marL="2743152" indent="0">
              <a:buNone/>
              <a:defRPr sz="1600">
                <a:solidFill>
                  <a:schemeClr val="tx1">
                    <a:tint val="75000"/>
                  </a:schemeClr>
                </a:solidFill>
              </a:defRPr>
            </a:lvl7pPr>
            <a:lvl8pPr marL="3200344" indent="0">
              <a:buNone/>
              <a:defRPr sz="1600">
                <a:solidFill>
                  <a:schemeClr val="tx1">
                    <a:tint val="75000"/>
                  </a:schemeClr>
                </a:solidFill>
              </a:defRPr>
            </a:lvl8pPr>
            <a:lvl9pPr marL="3657536"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F3299A9-631F-4350-BECD-343D7B017890}"/>
              </a:ext>
            </a:extLst>
          </p:cNvPr>
          <p:cNvSpPr>
            <a:spLocks noGrp="1"/>
          </p:cNvSpPr>
          <p:nvPr>
            <p:ph type="dt" sz="half" idx="10"/>
          </p:nvPr>
        </p:nvSpPr>
        <p:spPr>
          <a:xfrm>
            <a:off x="838201" y="6356350"/>
            <a:ext cx="1000539"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3E373361-2FBF-4D49-B8D8-3CA1B68AF014}"/>
              </a:ext>
            </a:extLst>
          </p:cNvPr>
          <p:cNvSpPr>
            <a:spLocks noGrp="1"/>
          </p:cNvSpPr>
          <p:nvPr>
            <p:ph type="ftr" sz="quarter" idx="11"/>
          </p:nvPr>
        </p:nvSpPr>
        <p:spPr>
          <a:xfrm>
            <a:off x="2017643" y="6356350"/>
            <a:ext cx="6135758" cy="365125"/>
          </a:xfrm>
          <a:prstGeom prst="rect">
            <a:avLst/>
          </a:prstGeom>
        </p:spPr>
        <p:txBody>
          <a:bodyPr/>
          <a:lstStyle/>
          <a:p>
            <a:r>
              <a:rPr lang="en-US"/>
              <a:t>Checkpoint</a:t>
            </a:r>
            <a:endParaRPr lang="en-US" dirty="0"/>
          </a:p>
        </p:txBody>
      </p:sp>
      <p:sp>
        <p:nvSpPr>
          <p:cNvPr id="6" name="Slide Number Placeholder 5">
            <a:extLst>
              <a:ext uri="{FF2B5EF4-FFF2-40B4-BE49-F238E27FC236}">
                <a16:creationId xmlns:a16="http://schemas.microsoft.com/office/drawing/2014/main" id="{F12ED621-F5AA-4D54-9841-30B6AA207A94}"/>
              </a:ext>
            </a:extLst>
          </p:cNvPr>
          <p:cNvSpPr>
            <a:spLocks noGrp="1"/>
          </p:cNvSpPr>
          <p:nvPr>
            <p:ph type="sldNum" sz="quarter" idx="12"/>
          </p:nvPr>
        </p:nvSpPr>
        <p:spPr>
          <a:xfrm>
            <a:off x="8610600" y="6356350"/>
            <a:ext cx="2743200" cy="365125"/>
          </a:xfrm>
          <a:prstGeom prst="rect">
            <a:avLst/>
          </a:prstGeom>
        </p:spPr>
        <p:txBody>
          <a:bodyPr/>
          <a:lstStyle/>
          <a:p>
            <a:fld id="{3B3CBF68-38E2-48B1-A0C0-53C053A6473C}" type="slidenum">
              <a:rPr lang="en-US" smtClean="0"/>
              <a:t>‹#›</a:t>
            </a:fld>
            <a:endParaRPr lang="en-US" dirty="0"/>
          </a:p>
        </p:txBody>
      </p:sp>
    </p:spTree>
    <p:custDataLst>
      <p:tags r:id="rId1"/>
    </p:custDataLst>
    <p:extLst>
      <p:ext uri="{BB962C8B-B14F-4D97-AF65-F5344CB8AC3E}">
        <p14:creationId xmlns:p14="http://schemas.microsoft.com/office/powerpoint/2010/main" val="28004246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C3819-A465-44F0-9352-F0323E1BB6A8}"/>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7E7FA6C-A0E2-4FE5-BC64-5E3294021D61}"/>
              </a:ext>
            </a:extLst>
          </p:cNvPr>
          <p:cNvSpPr>
            <a:spLocks noGrp="1"/>
          </p:cNvSpPr>
          <p:nvPr>
            <p:ph sz="half" idx="1"/>
          </p:nvPr>
        </p:nvSpPr>
        <p:spPr>
          <a:xfrm>
            <a:off x="838200" y="1825625"/>
            <a:ext cx="5181600" cy="4351338"/>
          </a:xfrm>
        </p:spPr>
        <p:txBody>
          <a:bodyPr/>
          <a:lstStyle>
            <a:lvl1pPr marL="347657" indent="-347657">
              <a:lnSpc>
                <a:spcPct val="108000"/>
              </a:lnSpc>
              <a:spcBef>
                <a:spcPts val="600"/>
              </a:spcBef>
              <a:defRPr/>
            </a:lvl1pPr>
            <a:lvl2pPr>
              <a:lnSpc>
                <a:spcPct val="108000"/>
              </a:lnSpc>
              <a:spcBef>
                <a:spcPts val="600"/>
              </a:spcBef>
              <a:defRPr/>
            </a:lvl2pPr>
            <a:lvl3pPr>
              <a:lnSpc>
                <a:spcPct val="108000"/>
              </a:lnSpc>
              <a:spcBef>
                <a:spcPts val="600"/>
              </a:spcBef>
              <a:defRPr/>
            </a:lvl3pPr>
            <a:lvl4pPr>
              <a:lnSpc>
                <a:spcPct val="108000"/>
              </a:lnSpc>
              <a:spcBef>
                <a:spcPts val="600"/>
              </a:spcBef>
              <a:defRPr/>
            </a:lvl4pPr>
            <a:lvl5pPr>
              <a:lnSpc>
                <a:spcPct val="108000"/>
              </a:lnSpc>
              <a:spcBef>
                <a:spcPts val="6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035372E5-A10C-4E0C-B57C-B36AF090E1F7}"/>
              </a:ext>
            </a:extLst>
          </p:cNvPr>
          <p:cNvSpPr>
            <a:spLocks noGrp="1"/>
          </p:cNvSpPr>
          <p:nvPr>
            <p:ph sz="half" idx="2"/>
          </p:nvPr>
        </p:nvSpPr>
        <p:spPr>
          <a:xfrm>
            <a:off x="6172200" y="1825625"/>
            <a:ext cx="5181600" cy="4351338"/>
          </a:xfrm>
        </p:spPr>
        <p:txBody>
          <a:bodyPr/>
          <a:lstStyle>
            <a:lvl1pPr marL="347657" indent="-347657">
              <a:lnSpc>
                <a:spcPct val="108000"/>
              </a:lnSpc>
              <a:spcBef>
                <a:spcPts val="600"/>
              </a:spcBef>
              <a:defRPr/>
            </a:lvl1pPr>
            <a:lvl2pPr>
              <a:lnSpc>
                <a:spcPct val="108000"/>
              </a:lnSpc>
              <a:spcBef>
                <a:spcPts val="600"/>
              </a:spcBef>
              <a:defRPr/>
            </a:lvl2pPr>
            <a:lvl3pPr>
              <a:lnSpc>
                <a:spcPct val="108000"/>
              </a:lnSpc>
              <a:spcBef>
                <a:spcPts val="600"/>
              </a:spcBef>
              <a:defRPr/>
            </a:lvl3pPr>
            <a:lvl4pPr>
              <a:lnSpc>
                <a:spcPct val="108000"/>
              </a:lnSpc>
              <a:spcBef>
                <a:spcPts val="600"/>
              </a:spcBef>
              <a:defRPr/>
            </a:lvl4pPr>
            <a:lvl5pPr>
              <a:lnSpc>
                <a:spcPct val="108000"/>
              </a:lnSpc>
              <a:spcBef>
                <a:spcPts val="6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4E22BEA0-B56A-9F5E-230E-B9F6C61FB74F}"/>
              </a:ext>
            </a:extLst>
          </p:cNvPr>
          <p:cNvSpPr/>
          <p:nvPr userDrawn="1"/>
        </p:nvSpPr>
        <p:spPr>
          <a:xfrm>
            <a:off x="0" y="6311901"/>
            <a:ext cx="12192000" cy="546100"/>
          </a:xfrm>
          <a:prstGeom prst="rect">
            <a:avLst/>
          </a:prstGeom>
          <a:solidFill>
            <a:srgbClr val="8CC7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Footer Placeholder 5">
            <a:extLst>
              <a:ext uri="{FF2B5EF4-FFF2-40B4-BE49-F238E27FC236}">
                <a16:creationId xmlns:a16="http://schemas.microsoft.com/office/drawing/2014/main" id="{68079956-2886-A07B-9232-EA2C2F16416B}"/>
              </a:ext>
            </a:extLst>
          </p:cNvPr>
          <p:cNvSpPr>
            <a:spLocks noGrp="1"/>
          </p:cNvSpPr>
          <p:nvPr>
            <p:ph type="ftr" sz="quarter" idx="11"/>
          </p:nvPr>
        </p:nvSpPr>
        <p:spPr>
          <a:xfrm>
            <a:off x="2017643" y="6392927"/>
            <a:ext cx="8458201" cy="365125"/>
          </a:xfrm>
          <a:prstGeom prst="rect">
            <a:avLst/>
          </a:prstGeom>
        </p:spPr>
        <p:txBody>
          <a:bodyPr/>
          <a:lstStyle>
            <a:lvl1pPr algn="r">
              <a:defRPr b="1">
                <a:solidFill>
                  <a:schemeClr val="accent6">
                    <a:lumMod val="20000"/>
                    <a:lumOff val="80000"/>
                  </a:schemeClr>
                </a:solidFill>
              </a:defRPr>
            </a:lvl1pPr>
          </a:lstStyle>
          <a:p>
            <a:r>
              <a:rPr lang="en-US"/>
              <a:t>Checkpoint</a:t>
            </a:r>
            <a:endParaRPr lang="en-US" dirty="0"/>
          </a:p>
        </p:txBody>
      </p:sp>
      <p:sp>
        <p:nvSpPr>
          <p:cNvPr id="7" name="Rectangle 6">
            <a:extLst>
              <a:ext uri="{FF2B5EF4-FFF2-40B4-BE49-F238E27FC236}">
                <a16:creationId xmlns:a16="http://schemas.microsoft.com/office/drawing/2014/main" id="{6473538F-4D13-865B-66D2-C54C2E759F14}"/>
              </a:ext>
            </a:extLst>
          </p:cNvPr>
          <p:cNvSpPr/>
          <p:nvPr userDrawn="1"/>
        </p:nvSpPr>
        <p:spPr>
          <a:xfrm>
            <a:off x="11082130" y="6311901"/>
            <a:ext cx="1109870" cy="546100"/>
          </a:xfrm>
          <a:prstGeom prst="rect">
            <a:avLst/>
          </a:prstGeom>
          <a:solidFill>
            <a:schemeClr val="accent5"/>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0" dirty="0">
              <a:solidFill>
                <a:schemeClr val="accent6"/>
              </a:solidFill>
            </a:endParaRPr>
          </a:p>
        </p:txBody>
      </p:sp>
      <p:sp>
        <p:nvSpPr>
          <p:cNvPr id="8" name="Slide Number Placeholder 6">
            <a:extLst>
              <a:ext uri="{FF2B5EF4-FFF2-40B4-BE49-F238E27FC236}">
                <a16:creationId xmlns:a16="http://schemas.microsoft.com/office/drawing/2014/main" id="{19F1434F-A983-BF9C-FA9E-DACF73B96846}"/>
              </a:ext>
            </a:extLst>
          </p:cNvPr>
          <p:cNvSpPr>
            <a:spLocks noGrp="1"/>
          </p:cNvSpPr>
          <p:nvPr>
            <p:ph type="sldNum" sz="quarter" idx="12"/>
          </p:nvPr>
        </p:nvSpPr>
        <p:spPr>
          <a:xfrm>
            <a:off x="10585175" y="6396107"/>
            <a:ext cx="1033669" cy="365125"/>
          </a:xfrm>
          <a:prstGeom prst="rect">
            <a:avLst/>
          </a:prstGeom>
        </p:spPr>
        <p:txBody>
          <a:bodyPr/>
          <a:lstStyle>
            <a:lvl1pPr>
              <a:defRPr b="1">
                <a:solidFill>
                  <a:schemeClr val="accent3"/>
                </a:solidFill>
              </a:defRPr>
            </a:lvl1pPr>
          </a:lstStyle>
          <a:p>
            <a:pPr algn="r"/>
            <a:fld id="{3B3CBF68-38E2-48B1-A0C0-53C053A6473C}" type="slidenum">
              <a:rPr lang="en-US" smtClean="0"/>
              <a:pPr algn="r"/>
              <a:t>‹#›</a:t>
            </a:fld>
            <a:endParaRPr lang="en-US" dirty="0"/>
          </a:p>
        </p:txBody>
      </p:sp>
      <p:sp>
        <p:nvSpPr>
          <p:cNvPr id="9" name="TextBox 8">
            <a:extLst>
              <a:ext uri="{FF2B5EF4-FFF2-40B4-BE49-F238E27FC236}">
                <a16:creationId xmlns:a16="http://schemas.microsoft.com/office/drawing/2014/main" id="{98FF458E-2236-5A29-DB7D-67CF741CBF12}"/>
              </a:ext>
            </a:extLst>
          </p:cNvPr>
          <p:cNvSpPr txBox="1"/>
          <p:nvPr userDrawn="1"/>
        </p:nvSpPr>
        <p:spPr>
          <a:xfrm>
            <a:off x="838202" y="6356350"/>
            <a:ext cx="2262808" cy="461665"/>
          </a:xfrm>
          <a:prstGeom prst="rect">
            <a:avLst/>
          </a:prstGeom>
          <a:noFill/>
        </p:spPr>
        <p:txBody>
          <a:bodyPr wrap="square" rtlCol="0">
            <a:spAutoFit/>
          </a:bodyPr>
          <a:lstStyle/>
          <a:p>
            <a:r>
              <a:rPr lang="en-US" sz="2400" b="1" dirty="0">
                <a:solidFill>
                  <a:schemeClr val="accent6">
                    <a:lumMod val="20000"/>
                    <a:lumOff val="80000"/>
                  </a:schemeClr>
                </a:solidFill>
              </a:rPr>
              <a:t>2024</a:t>
            </a:r>
          </a:p>
        </p:txBody>
      </p:sp>
      <p:sp>
        <p:nvSpPr>
          <p:cNvPr id="15" name="Rectangle 14">
            <a:extLst>
              <a:ext uri="{FF2B5EF4-FFF2-40B4-BE49-F238E27FC236}">
                <a16:creationId xmlns:a16="http://schemas.microsoft.com/office/drawing/2014/main" id="{9022D476-48D7-DC22-FC2C-B084DFE66343}"/>
              </a:ext>
            </a:extLst>
          </p:cNvPr>
          <p:cNvSpPr/>
          <p:nvPr userDrawn="1"/>
        </p:nvSpPr>
        <p:spPr>
          <a:xfrm>
            <a:off x="10585174" y="6311901"/>
            <a:ext cx="496956"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lumMod val="20000"/>
                    <a:lumOff val="80000"/>
                  </a:schemeClr>
                </a:solidFill>
              </a:rPr>
              <a:t>6</a:t>
            </a:r>
          </a:p>
        </p:txBody>
      </p:sp>
    </p:spTree>
    <p:custDataLst>
      <p:tags r:id="rId1"/>
    </p:custDataLst>
    <p:extLst>
      <p:ext uri="{BB962C8B-B14F-4D97-AF65-F5344CB8AC3E}">
        <p14:creationId xmlns:p14="http://schemas.microsoft.com/office/powerpoint/2010/main" val="10954117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E571D-FCB4-4569-9E72-4D979B0714F4}"/>
              </a:ext>
            </a:extLst>
          </p:cNvPr>
          <p:cNvSpPr>
            <a:spLocks noGrp="1"/>
          </p:cNvSpPr>
          <p:nvPr>
            <p:ph type="title"/>
          </p:nvPr>
        </p:nvSpPr>
        <p:spPr>
          <a:xfrm>
            <a:off x="839788" y="365126"/>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09DDE31C-2800-4AAC-ACC0-09FDD37693D9}"/>
              </a:ext>
            </a:extLst>
          </p:cNvPr>
          <p:cNvSpPr>
            <a:spLocks noGrp="1"/>
          </p:cNvSpPr>
          <p:nvPr>
            <p:ph type="body" idx="1"/>
          </p:nvPr>
        </p:nvSpPr>
        <p:spPr>
          <a:xfrm>
            <a:off x="839789" y="1681163"/>
            <a:ext cx="5157787" cy="823912"/>
          </a:xfrm>
        </p:spPr>
        <p:txBody>
          <a:bodyPr anchor="b"/>
          <a:lstStyle>
            <a:lvl1pPr marL="0" indent="0">
              <a:buNone/>
              <a:defRPr sz="2400" b="1">
                <a:solidFill>
                  <a:schemeClr val="accent3"/>
                </a:solidFill>
              </a:defRPr>
            </a:lvl1pPr>
            <a:lvl2pPr marL="457192" indent="0">
              <a:buNone/>
              <a:defRPr sz="2000" b="1"/>
            </a:lvl2pPr>
            <a:lvl3pPr marL="914384" indent="0">
              <a:buNone/>
              <a:defRPr sz="1800" b="1"/>
            </a:lvl3pPr>
            <a:lvl4pPr marL="1371576" indent="0">
              <a:buNone/>
              <a:defRPr sz="1600" b="1"/>
            </a:lvl4pPr>
            <a:lvl5pPr marL="1828768" indent="0">
              <a:buNone/>
              <a:defRPr sz="1600" b="1"/>
            </a:lvl5pPr>
            <a:lvl6pPr marL="2285960" indent="0">
              <a:buNone/>
              <a:defRPr sz="1600" b="1"/>
            </a:lvl6pPr>
            <a:lvl7pPr marL="2743152" indent="0">
              <a:buNone/>
              <a:defRPr sz="1600" b="1"/>
            </a:lvl7pPr>
            <a:lvl8pPr marL="3200344" indent="0">
              <a:buNone/>
              <a:defRPr sz="1600" b="1"/>
            </a:lvl8pPr>
            <a:lvl9pPr marL="3657536"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9B0A904D-0BCE-4638-8609-26ABAF2751CC}"/>
              </a:ext>
            </a:extLst>
          </p:cNvPr>
          <p:cNvSpPr>
            <a:spLocks noGrp="1"/>
          </p:cNvSpPr>
          <p:nvPr>
            <p:ph sz="half" idx="2"/>
          </p:nvPr>
        </p:nvSpPr>
        <p:spPr>
          <a:xfrm>
            <a:off x="839789" y="2505075"/>
            <a:ext cx="5157787" cy="3684588"/>
          </a:xfrm>
        </p:spPr>
        <p:txBody>
          <a:bodyPr/>
          <a:lstStyle>
            <a:lvl1pPr marL="347657" indent="-347657">
              <a:lnSpc>
                <a:spcPct val="108000"/>
              </a:lnSpc>
              <a:spcBef>
                <a:spcPts val="600"/>
              </a:spcBef>
              <a:defRPr>
                <a:solidFill>
                  <a:schemeClr val="bg2">
                    <a:lumMod val="25000"/>
                  </a:schemeClr>
                </a:solidFill>
              </a:defRPr>
            </a:lvl1pPr>
            <a:lvl2pPr>
              <a:lnSpc>
                <a:spcPct val="108000"/>
              </a:lnSpc>
              <a:spcBef>
                <a:spcPts val="600"/>
              </a:spcBef>
              <a:defRPr>
                <a:solidFill>
                  <a:schemeClr val="bg2">
                    <a:lumMod val="25000"/>
                  </a:schemeClr>
                </a:solidFill>
              </a:defRPr>
            </a:lvl2pPr>
            <a:lvl3pPr>
              <a:lnSpc>
                <a:spcPct val="108000"/>
              </a:lnSpc>
              <a:spcBef>
                <a:spcPts val="600"/>
              </a:spcBef>
              <a:defRPr>
                <a:solidFill>
                  <a:schemeClr val="bg2">
                    <a:lumMod val="25000"/>
                  </a:schemeClr>
                </a:solidFill>
              </a:defRPr>
            </a:lvl3pPr>
            <a:lvl4pPr>
              <a:lnSpc>
                <a:spcPct val="108000"/>
              </a:lnSpc>
              <a:spcBef>
                <a:spcPts val="600"/>
              </a:spcBef>
              <a:defRPr>
                <a:solidFill>
                  <a:schemeClr val="bg2">
                    <a:lumMod val="25000"/>
                  </a:schemeClr>
                </a:solidFill>
              </a:defRPr>
            </a:lvl4pPr>
            <a:lvl5pPr>
              <a:lnSpc>
                <a:spcPct val="108000"/>
              </a:lnSpc>
              <a:spcBef>
                <a:spcPts val="600"/>
              </a:spcBef>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F902A93D-CCCD-45AB-8FD6-C9E4B2AAA8E1}"/>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3"/>
                </a:solidFill>
              </a:defRPr>
            </a:lvl1pPr>
            <a:lvl2pPr marL="457192" indent="0">
              <a:buNone/>
              <a:defRPr sz="2000" b="1"/>
            </a:lvl2pPr>
            <a:lvl3pPr marL="914384" indent="0">
              <a:buNone/>
              <a:defRPr sz="1800" b="1"/>
            </a:lvl3pPr>
            <a:lvl4pPr marL="1371576" indent="0">
              <a:buNone/>
              <a:defRPr sz="1600" b="1"/>
            </a:lvl4pPr>
            <a:lvl5pPr marL="1828768" indent="0">
              <a:buNone/>
              <a:defRPr sz="1600" b="1"/>
            </a:lvl5pPr>
            <a:lvl6pPr marL="2285960" indent="0">
              <a:buNone/>
              <a:defRPr sz="1600" b="1"/>
            </a:lvl6pPr>
            <a:lvl7pPr marL="2743152" indent="0">
              <a:buNone/>
              <a:defRPr sz="1600" b="1"/>
            </a:lvl7pPr>
            <a:lvl8pPr marL="3200344" indent="0">
              <a:buNone/>
              <a:defRPr sz="1600" b="1"/>
            </a:lvl8pPr>
            <a:lvl9pPr marL="3657536"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9874697-541D-4341-97F3-20A46AF27123}"/>
              </a:ext>
            </a:extLst>
          </p:cNvPr>
          <p:cNvSpPr>
            <a:spLocks noGrp="1"/>
          </p:cNvSpPr>
          <p:nvPr>
            <p:ph sz="quarter" idx="4"/>
          </p:nvPr>
        </p:nvSpPr>
        <p:spPr>
          <a:xfrm>
            <a:off x="6172200" y="2505075"/>
            <a:ext cx="5183188" cy="3684588"/>
          </a:xfrm>
        </p:spPr>
        <p:txBody>
          <a:bodyPr/>
          <a:lstStyle>
            <a:lvl1pPr marL="347657" indent="-347657">
              <a:lnSpc>
                <a:spcPct val="108000"/>
              </a:lnSpc>
              <a:spcBef>
                <a:spcPts val="600"/>
              </a:spcBef>
              <a:defRPr>
                <a:solidFill>
                  <a:schemeClr val="bg2">
                    <a:lumMod val="25000"/>
                  </a:schemeClr>
                </a:solidFill>
              </a:defRPr>
            </a:lvl1pPr>
            <a:lvl2pPr>
              <a:lnSpc>
                <a:spcPct val="108000"/>
              </a:lnSpc>
              <a:spcBef>
                <a:spcPts val="600"/>
              </a:spcBef>
              <a:defRPr>
                <a:solidFill>
                  <a:schemeClr val="bg2">
                    <a:lumMod val="25000"/>
                  </a:schemeClr>
                </a:solidFill>
              </a:defRPr>
            </a:lvl2pPr>
            <a:lvl3pPr>
              <a:lnSpc>
                <a:spcPct val="108000"/>
              </a:lnSpc>
              <a:spcBef>
                <a:spcPts val="600"/>
              </a:spcBef>
              <a:defRPr>
                <a:solidFill>
                  <a:schemeClr val="bg2">
                    <a:lumMod val="25000"/>
                  </a:schemeClr>
                </a:solidFill>
              </a:defRPr>
            </a:lvl3pPr>
            <a:lvl4pPr>
              <a:lnSpc>
                <a:spcPct val="108000"/>
              </a:lnSpc>
              <a:spcBef>
                <a:spcPts val="600"/>
              </a:spcBef>
              <a:defRPr>
                <a:solidFill>
                  <a:schemeClr val="bg2">
                    <a:lumMod val="25000"/>
                  </a:schemeClr>
                </a:solidFill>
              </a:defRPr>
            </a:lvl4pPr>
            <a:lvl5pPr>
              <a:lnSpc>
                <a:spcPct val="108000"/>
              </a:lnSpc>
              <a:spcBef>
                <a:spcPts val="600"/>
              </a:spcBef>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8B2CEE8E-8F0C-C42E-E8BD-131459494E93}"/>
              </a:ext>
            </a:extLst>
          </p:cNvPr>
          <p:cNvSpPr/>
          <p:nvPr userDrawn="1"/>
        </p:nvSpPr>
        <p:spPr>
          <a:xfrm>
            <a:off x="0" y="6311901"/>
            <a:ext cx="12192000" cy="546100"/>
          </a:xfrm>
          <a:prstGeom prst="rect">
            <a:avLst/>
          </a:prstGeom>
          <a:solidFill>
            <a:srgbClr val="8CC7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Footer Placeholder 5">
            <a:extLst>
              <a:ext uri="{FF2B5EF4-FFF2-40B4-BE49-F238E27FC236}">
                <a16:creationId xmlns:a16="http://schemas.microsoft.com/office/drawing/2014/main" id="{54FD18CC-D490-07F0-1912-8BAEC65A8EF6}"/>
              </a:ext>
            </a:extLst>
          </p:cNvPr>
          <p:cNvSpPr>
            <a:spLocks noGrp="1"/>
          </p:cNvSpPr>
          <p:nvPr>
            <p:ph type="ftr" sz="quarter" idx="11"/>
          </p:nvPr>
        </p:nvSpPr>
        <p:spPr>
          <a:xfrm>
            <a:off x="2017643" y="6392927"/>
            <a:ext cx="8458201" cy="365125"/>
          </a:xfrm>
          <a:prstGeom prst="rect">
            <a:avLst/>
          </a:prstGeom>
        </p:spPr>
        <p:txBody>
          <a:bodyPr/>
          <a:lstStyle>
            <a:lvl1pPr algn="r">
              <a:defRPr b="1">
                <a:solidFill>
                  <a:schemeClr val="accent6">
                    <a:lumMod val="20000"/>
                    <a:lumOff val="80000"/>
                  </a:schemeClr>
                </a:solidFill>
              </a:defRPr>
            </a:lvl1pPr>
          </a:lstStyle>
          <a:p>
            <a:r>
              <a:rPr lang="en-US"/>
              <a:t>Checkpoint</a:t>
            </a:r>
            <a:endParaRPr lang="en-US" dirty="0"/>
          </a:p>
        </p:txBody>
      </p:sp>
      <p:sp>
        <p:nvSpPr>
          <p:cNvPr id="9" name="Rectangle 8">
            <a:extLst>
              <a:ext uri="{FF2B5EF4-FFF2-40B4-BE49-F238E27FC236}">
                <a16:creationId xmlns:a16="http://schemas.microsoft.com/office/drawing/2014/main" id="{C4F13001-37C3-C81D-F928-68EFDC16241B}"/>
              </a:ext>
            </a:extLst>
          </p:cNvPr>
          <p:cNvSpPr/>
          <p:nvPr userDrawn="1"/>
        </p:nvSpPr>
        <p:spPr>
          <a:xfrm>
            <a:off x="11082130" y="6311901"/>
            <a:ext cx="1109870" cy="546100"/>
          </a:xfrm>
          <a:prstGeom prst="rect">
            <a:avLst/>
          </a:prstGeom>
          <a:solidFill>
            <a:schemeClr val="accent5"/>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0" dirty="0">
              <a:solidFill>
                <a:schemeClr val="accent6"/>
              </a:solidFill>
            </a:endParaRPr>
          </a:p>
        </p:txBody>
      </p:sp>
      <p:sp>
        <p:nvSpPr>
          <p:cNvPr id="10" name="Slide Number Placeholder 6">
            <a:extLst>
              <a:ext uri="{FF2B5EF4-FFF2-40B4-BE49-F238E27FC236}">
                <a16:creationId xmlns:a16="http://schemas.microsoft.com/office/drawing/2014/main" id="{99B0C612-4A64-6E4D-A32E-C3A7CBAB1379}"/>
              </a:ext>
            </a:extLst>
          </p:cNvPr>
          <p:cNvSpPr>
            <a:spLocks noGrp="1"/>
          </p:cNvSpPr>
          <p:nvPr>
            <p:ph type="sldNum" sz="quarter" idx="12"/>
          </p:nvPr>
        </p:nvSpPr>
        <p:spPr>
          <a:xfrm>
            <a:off x="10585175" y="6396107"/>
            <a:ext cx="1033669" cy="365125"/>
          </a:xfrm>
          <a:prstGeom prst="rect">
            <a:avLst/>
          </a:prstGeom>
        </p:spPr>
        <p:txBody>
          <a:bodyPr/>
          <a:lstStyle>
            <a:lvl1pPr>
              <a:defRPr b="1">
                <a:solidFill>
                  <a:schemeClr val="accent3"/>
                </a:solidFill>
              </a:defRPr>
            </a:lvl1pPr>
          </a:lstStyle>
          <a:p>
            <a:pPr algn="r"/>
            <a:fld id="{3B3CBF68-38E2-48B1-A0C0-53C053A6473C}" type="slidenum">
              <a:rPr lang="en-US" smtClean="0"/>
              <a:pPr algn="r"/>
              <a:t>‹#›</a:t>
            </a:fld>
            <a:endParaRPr lang="en-US" dirty="0"/>
          </a:p>
        </p:txBody>
      </p:sp>
      <p:sp>
        <p:nvSpPr>
          <p:cNvPr id="11" name="TextBox 10">
            <a:extLst>
              <a:ext uri="{FF2B5EF4-FFF2-40B4-BE49-F238E27FC236}">
                <a16:creationId xmlns:a16="http://schemas.microsoft.com/office/drawing/2014/main" id="{2F2CC05D-34F1-AF20-D40D-53922B329887}"/>
              </a:ext>
            </a:extLst>
          </p:cNvPr>
          <p:cNvSpPr txBox="1"/>
          <p:nvPr userDrawn="1"/>
        </p:nvSpPr>
        <p:spPr>
          <a:xfrm>
            <a:off x="838202" y="6356350"/>
            <a:ext cx="2262808" cy="461665"/>
          </a:xfrm>
          <a:prstGeom prst="rect">
            <a:avLst/>
          </a:prstGeom>
          <a:noFill/>
        </p:spPr>
        <p:txBody>
          <a:bodyPr wrap="square" rtlCol="0">
            <a:spAutoFit/>
          </a:bodyPr>
          <a:lstStyle/>
          <a:p>
            <a:r>
              <a:rPr lang="en-US" sz="2400" b="1" dirty="0">
                <a:solidFill>
                  <a:schemeClr val="accent6">
                    <a:lumMod val="20000"/>
                    <a:lumOff val="80000"/>
                  </a:schemeClr>
                </a:solidFill>
              </a:rPr>
              <a:t>2024</a:t>
            </a:r>
          </a:p>
        </p:txBody>
      </p:sp>
      <p:sp>
        <p:nvSpPr>
          <p:cNvPr id="14" name="Rectangle 13">
            <a:extLst>
              <a:ext uri="{FF2B5EF4-FFF2-40B4-BE49-F238E27FC236}">
                <a16:creationId xmlns:a16="http://schemas.microsoft.com/office/drawing/2014/main" id="{4CDC5287-688B-8BDB-DE8C-5AB0F4463951}"/>
              </a:ext>
            </a:extLst>
          </p:cNvPr>
          <p:cNvSpPr/>
          <p:nvPr userDrawn="1"/>
        </p:nvSpPr>
        <p:spPr>
          <a:xfrm>
            <a:off x="10585175" y="6311901"/>
            <a:ext cx="496956"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lumMod val="20000"/>
                    <a:lumOff val="80000"/>
                  </a:schemeClr>
                </a:solidFill>
              </a:rPr>
              <a:t>6</a:t>
            </a:r>
          </a:p>
        </p:txBody>
      </p:sp>
    </p:spTree>
    <p:custDataLst>
      <p:tags r:id="rId1"/>
    </p:custDataLst>
    <p:extLst>
      <p:ext uri="{BB962C8B-B14F-4D97-AF65-F5344CB8AC3E}">
        <p14:creationId xmlns:p14="http://schemas.microsoft.com/office/powerpoint/2010/main" val="29990091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DDD07-B2EA-44DE-A9AD-168D50A6D17D}"/>
              </a:ext>
            </a:extLst>
          </p:cNvPr>
          <p:cNvSpPr>
            <a:spLocks noGrp="1"/>
          </p:cNvSpPr>
          <p:nvPr>
            <p:ph type="title"/>
          </p:nvPr>
        </p:nvSpPr>
        <p:spPr>
          <a:xfrm>
            <a:off x="506896" y="255795"/>
            <a:ext cx="10230678" cy="1066110"/>
          </a:xfrm>
        </p:spPr>
        <p:txBody>
          <a:bodyPr/>
          <a:lstStyle>
            <a:lvl1pPr>
              <a:defRPr b="1">
                <a:latin typeface="+mn-lt"/>
              </a:defRPr>
            </a:lvl1pPr>
          </a:lstStyle>
          <a:p>
            <a:r>
              <a:rPr lang="en-US" dirty="0"/>
              <a:t>Click to edit Master title style</a:t>
            </a:r>
          </a:p>
        </p:txBody>
      </p:sp>
      <p:sp>
        <p:nvSpPr>
          <p:cNvPr id="4" name="Rectangle 3">
            <a:extLst>
              <a:ext uri="{FF2B5EF4-FFF2-40B4-BE49-F238E27FC236}">
                <a16:creationId xmlns:a16="http://schemas.microsoft.com/office/drawing/2014/main" id="{A286EC7B-710F-70EE-4F00-DD3CA1558D03}"/>
              </a:ext>
            </a:extLst>
          </p:cNvPr>
          <p:cNvSpPr/>
          <p:nvPr userDrawn="1"/>
        </p:nvSpPr>
        <p:spPr>
          <a:xfrm>
            <a:off x="0" y="6311901"/>
            <a:ext cx="12192000" cy="546100"/>
          </a:xfrm>
          <a:prstGeom prst="rect">
            <a:avLst/>
          </a:prstGeom>
          <a:solidFill>
            <a:srgbClr val="8CC7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Footer Placeholder 5">
            <a:extLst>
              <a:ext uri="{FF2B5EF4-FFF2-40B4-BE49-F238E27FC236}">
                <a16:creationId xmlns:a16="http://schemas.microsoft.com/office/drawing/2014/main" id="{BCF54D80-E3B5-9519-E023-92FA927F6D15}"/>
              </a:ext>
            </a:extLst>
          </p:cNvPr>
          <p:cNvSpPr>
            <a:spLocks noGrp="1"/>
          </p:cNvSpPr>
          <p:nvPr>
            <p:ph type="ftr" sz="quarter" idx="11"/>
          </p:nvPr>
        </p:nvSpPr>
        <p:spPr>
          <a:xfrm>
            <a:off x="2017643" y="6392927"/>
            <a:ext cx="8458201" cy="365125"/>
          </a:xfrm>
          <a:prstGeom prst="rect">
            <a:avLst/>
          </a:prstGeom>
        </p:spPr>
        <p:txBody>
          <a:bodyPr/>
          <a:lstStyle>
            <a:lvl1pPr algn="r">
              <a:defRPr b="1">
                <a:solidFill>
                  <a:schemeClr val="accent6">
                    <a:lumMod val="20000"/>
                    <a:lumOff val="80000"/>
                  </a:schemeClr>
                </a:solidFill>
              </a:defRPr>
            </a:lvl1pPr>
          </a:lstStyle>
          <a:p>
            <a:r>
              <a:rPr lang="en-US"/>
              <a:t>Checkpoint</a:t>
            </a:r>
            <a:endParaRPr lang="en-US" dirty="0"/>
          </a:p>
        </p:txBody>
      </p:sp>
      <p:sp>
        <p:nvSpPr>
          <p:cNvPr id="6" name="Rectangle 5">
            <a:extLst>
              <a:ext uri="{FF2B5EF4-FFF2-40B4-BE49-F238E27FC236}">
                <a16:creationId xmlns:a16="http://schemas.microsoft.com/office/drawing/2014/main" id="{AB02EE12-A8A0-7F71-B6F0-9F7815F0B268}"/>
              </a:ext>
            </a:extLst>
          </p:cNvPr>
          <p:cNvSpPr/>
          <p:nvPr userDrawn="1"/>
        </p:nvSpPr>
        <p:spPr>
          <a:xfrm>
            <a:off x="11082130" y="6311901"/>
            <a:ext cx="1109870" cy="546100"/>
          </a:xfrm>
          <a:prstGeom prst="rect">
            <a:avLst/>
          </a:prstGeom>
          <a:solidFill>
            <a:schemeClr val="accent5"/>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0" dirty="0">
              <a:solidFill>
                <a:schemeClr val="accent6"/>
              </a:solidFill>
            </a:endParaRPr>
          </a:p>
        </p:txBody>
      </p:sp>
      <p:sp>
        <p:nvSpPr>
          <p:cNvPr id="7" name="Slide Number Placeholder 6">
            <a:extLst>
              <a:ext uri="{FF2B5EF4-FFF2-40B4-BE49-F238E27FC236}">
                <a16:creationId xmlns:a16="http://schemas.microsoft.com/office/drawing/2014/main" id="{2FE2A806-BC36-D117-3DB8-547F31DE7416}"/>
              </a:ext>
            </a:extLst>
          </p:cNvPr>
          <p:cNvSpPr>
            <a:spLocks noGrp="1"/>
          </p:cNvSpPr>
          <p:nvPr>
            <p:ph type="sldNum" sz="quarter" idx="12"/>
          </p:nvPr>
        </p:nvSpPr>
        <p:spPr>
          <a:xfrm>
            <a:off x="10585175" y="6396107"/>
            <a:ext cx="1033669" cy="365125"/>
          </a:xfrm>
          <a:prstGeom prst="rect">
            <a:avLst/>
          </a:prstGeom>
        </p:spPr>
        <p:txBody>
          <a:bodyPr/>
          <a:lstStyle>
            <a:lvl1pPr>
              <a:defRPr b="1">
                <a:solidFill>
                  <a:schemeClr val="accent3"/>
                </a:solidFill>
              </a:defRPr>
            </a:lvl1pPr>
          </a:lstStyle>
          <a:p>
            <a:pPr algn="r"/>
            <a:fld id="{3B3CBF68-38E2-48B1-A0C0-53C053A6473C}" type="slidenum">
              <a:rPr lang="en-US" smtClean="0"/>
              <a:pPr algn="r"/>
              <a:t>‹#›</a:t>
            </a:fld>
            <a:endParaRPr lang="en-US" dirty="0"/>
          </a:p>
        </p:txBody>
      </p:sp>
      <p:sp>
        <p:nvSpPr>
          <p:cNvPr id="8" name="TextBox 7">
            <a:extLst>
              <a:ext uri="{FF2B5EF4-FFF2-40B4-BE49-F238E27FC236}">
                <a16:creationId xmlns:a16="http://schemas.microsoft.com/office/drawing/2014/main" id="{9F59EAC9-1606-5137-C2F2-B0E10B9F04F3}"/>
              </a:ext>
            </a:extLst>
          </p:cNvPr>
          <p:cNvSpPr txBox="1"/>
          <p:nvPr userDrawn="1"/>
        </p:nvSpPr>
        <p:spPr>
          <a:xfrm>
            <a:off x="838202" y="6356350"/>
            <a:ext cx="2262808" cy="461665"/>
          </a:xfrm>
          <a:prstGeom prst="rect">
            <a:avLst/>
          </a:prstGeom>
          <a:noFill/>
        </p:spPr>
        <p:txBody>
          <a:bodyPr wrap="square" rtlCol="0">
            <a:spAutoFit/>
          </a:bodyPr>
          <a:lstStyle/>
          <a:p>
            <a:r>
              <a:rPr lang="en-US" sz="2400" b="1" dirty="0">
                <a:solidFill>
                  <a:schemeClr val="accent6">
                    <a:lumMod val="20000"/>
                    <a:lumOff val="80000"/>
                  </a:schemeClr>
                </a:solidFill>
              </a:rPr>
              <a:t>2024</a:t>
            </a:r>
          </a:p>
        </p:txBody>
      </p:sp>
      <p:sp>
        <p:nvSpPr>
          <p:cNvPr id="13" name="Rectangle 12">
            <a:extLst>
              <a:ext uri="{FF2B5EF4-FFF2-40B4-BE49-F238E27FC236}">
                <a16:creationId xmlns:a16="http://schemas.microsoft.com/office/drawing/2014/main" id="{59B0DBC5-A895-670C-0F4D-84A76F30CD36}"/>
              </a:ext>
            </a:extLst>
          </p:cNvPr>
          <p:cNvSpPr/>
          <p:nvPr userDrawn="1"/>
        </p:nvSpPr>
        <p:spPr>
          <a:xfrm>
            <a:off x="10585174" y="6311901"/>
            <a:ext cx="496956"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lumMod val="20000"/>
                    <a:lumOff val="80000"/>
                  </a:schemeClr>
                </a:solidFill>
              </a:rPr>
              <a:t>2</a:t>
            </a:r>
          </a:p>
        </p:txBody>
      </p:sp>
    </p:spTree>
    <p:custDataLst>
      <p:tags r:id="rId1"/>
    </p:custDataLst>
    <p:extLst>
      <p:ext uri="{BB962C8B-B14F-4D97-AF65-F5344CB8AC3E}">
        <p14:creationId xmlns:p14="http://schemas.microsoft.com/office/powerpoint/2010/main" val="23655508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Step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DDD07-B2EA-44DE-A9AD-168D50A6D17D}"/>
              </a:ext>
            </a:extLst>
          </p:cNvPr>
          <p:cNvSpPr>
            <a:spLocks noGrp="1"/>
          </p:cNvSpPr>
          <p:nvPr>
            <p:ph type="title"/>
          </p:nvPr>
        </p:nvSpPr>
        <p:spPr>
          <a:xfrm>
            <a:off x="2658558" y="893067"/>
            <a:ext cx="8423572" cy="1066110"/>
          </a:xfrm>
        </p:spPr>
        <p:txBody>
          <a:bodyPr/>
          <a:lstStyle>
            <a:lvl1pPr>
              <a:defRPr sz="3600" b="1">
                <a:latin typeface="+mn-lt"/>
              </a:defRPr>
            </a:lvl1pPr>
          </a:lstStyle>
          <a:p>
            <a:r>
              <a:rPr lang="en-US" dirty="0"/>
              <a:t>Click to edit Master title style</a:t>
            </a:r>
          </a:p>
        </p:txBody>
      </p:sp>
      <p:sp>
        <p:nvSpPr>
          <p:cNvPr id="4" name="Rectangle 3">
            <a:extLst>
              <a:ext uri="{FF2B5EF4-FFF2-40B4-BE49-F238E27FC236}">
                <a16:creationId xmlns:a16="http://schemas.microsoft.com/office/drawing/2014/main" id="{A286EC7B-710F-70EE-4F00-DD3CA1558D03}"/>
              </a:ext>
            </a:extLst>
          </p:cNvPr>
          <p:cNvSpPr/>
          <p:nvPr userDrawn="1"/>
        </p:nvSpPr>
        <p:spPr>
          <a:xfrm>
            <a:off x="0" y="6311901"/>
            <a:ext cx="12192000" cy="546100"/>
          </a:xfrm>
          <a:prstGeom prst="rect">
            <a:avLst/>
          </a:prstGeom>
          <a:solidFill>
            <a:srgbClr val="8CC7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Footer Placeholder 5">
            <a:extLst>
              <a:ext uri="{FF2B5EF4-FFF2-40B4-BE49-F238E27FC236}">
                <a16:creationId xmlns:a16="http://schemas.microsoft.com/office/drawing/2014/main" id="{BCF54D80-E3B5-9519-E023-92FA927F6D15}"/>
              </a:ext>
            </a:extLst>
          </p:cNvPr>
          <p:cNvSpPr>
            <a:spLocks noGrp="1"/>
          </p:cNvSpPr>
          <p:nvPr>
            <p:ph type="ftr" sz="quarter" idx="11"/>
          </p:nvPr>
        </p:nvSpPr>
        <p:spPr>
          <a:xfrm>
            <a:off x="2017643" y="6392927"/>
            <a:ext cx="8458201" cy="365125"/>
          </a:xfrm>
          <a:prstGeom prst="rect">
            <a:avLst/>
          </a:prstGeom>
        </p:spPr>
        <p:txBody>
          <a:bodyPr/>
          <a:lstStyle>
            <a:lvl1pPr algn="r">
              <a:defRPr b="1">
                <a:solidFill>
                  <a:schemeClr val="accent6">
                    <a:lumMod val="20000"/>
                    <a:lumOff val="80000"/>
                  </a:schemeClr>
                </a:solidFill>
              </a:defRPr>
            </a:lvl1pPr>
          </a:lstStyle>
          <a:p>
            <a:r>
              <a:rPr lang="en-US"/>
              <a:t>Checkpoint</a:t>
            </a:r>
            <a:endParaRPr lang="en-US" dirty="0"/>
          </a:p>
        </p:txBody>
      </p:sp>
      <p:sp>
        <p:nvSpPr>
          <p:cNvPr id="6" name="Rectangle 5">
            <a:extLst>
              <a:ext uri="{FF2B5EF4-FFF2-40B4-BE49-F238E27FC236}">
                <a16:creationId xmlns:a16="http://schemas.microsoft.com/office/drawing/2014/main" id="{AB02EE12-A8A0-7F71-B6F0-9F7815F0B268}"/>
              </a:ext>
            </a:extLst>
          </p:cNvPr>
          <p:cNvSpPr/>
          <p:nvPr userDrawn="1"/>
        </p:nvSpPr>
        <p:spPr>
          <a:xfrm>
            <a:off x="11082130" y="6311901"/>
            <a:ext cx="1109870" cy="546100"/>
          </a:xfrm>
          <a:prstGeom prst="rect">
            <a:avLst/>
          </a:prstGeom>
          <a:solidFill>
            <a:schemeClr val="accent5"/>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0" dirty="0">
              <a:solidFill>
                <a:schemeClr val="accent6"/>
              </a:solidFill>
            </a:endParaRPr>
          </a:p>
        </p:txBody>
      </p:sp>
      <p:sp>
        <p:nvSpPr>
          <p:cNvPr id="7" name="Slide Number Placeholder 6">
            <a:extLst>
              <a:ext uri="{FF2B5EF4-FFF2-40B4-BE49-F238E27FC236}">
                <a16:creationId xmlns:a16="http://schemas.microsoft.com/office/drawing/2014/main" id="{2FE2A806-BC36-D117-3DB8-547F31DE7416}"/>
              </a:ext>
            </a:extLst>
          </p:cNvPr>
          <p:cNvSpPr>
            <a:spLocks noGrp="1"/>
          </p:cNvSpPr>
          <p:nvPr>
            <p:ph type="sldNum" sz="quarter" idx="12"/>
          </p:nvPr>
        </p:nvSpPr>
        <p:spPr>
          <a:xfrm>
            <a:off x="10585175" y="6396107"/>
            <a:ext cx="1033669" cy="365125"/>
          </a:xfrm>
          <a:prstGeom prst="rect">
            <a:avLst/>
          </a:prstGeom>
        </p:spPr>
        <p:txBody>
          <a:bodyPr/>
          <a:lstStyle>
            <a:lvl1pPr>
              <a:defRPr b="1">
                <a:solidFill>
                  <a:schemeClr val="accent3"/>
                </a:solidFill>
              </a:defRPr>
            </a:lvl1pPr>
          </a:lstStyle>
          <a:p>
            <a:pPr algn="r"/>
            <a:fld id="{3B3CBF68-38E2-48B1-A0C0-53C053A6473C}" type="slidenum">
              <a:rPr lang="en-US" smtClean="0"/>
              <a:pPr algn="r"/>
              <a:t>‹#›</a:t>
            </a:fld>
            <a:endParaRPr lang="en-US" dirty="0"/>
          </a:p>
        </p:txBody>
      </p:sp>
      <p:sp>
        <p:nvSpPr>
          <p:cNvPr id="8" name="TextBox 7">
            <a:extLst>
              <a:ext uri="{FF2B5EF4-FFF2-40B4-BE49-F238E27FC236}">
                <a16:creationId xmlns:a16="http://schemas.microsoft.com/office/drawing/2014/main" id="{9F59EAC9-1606-5137-C2F2-B0E10B9F04F3}"/>
              </a:ext>
            </a:extLst>
          </p:cNvPr>
          <p:cNvSpPr txBox="1"/>
          <p:nvPr userDrawn="1"/>
        </p:nvSpPr>
        <p:spPr>
          <a:xfrm>
            <a:off x="838202" y="6356350"/>
            <a:ext cx="2262808" cy="461665"/>
          </a:xfrm>
          <a:prstGeom prst="rect">
            <a:avLst/>
          </a:prstGeom>
          <a:noFill/>
        </p:spPr>
        <p:txBody>
          <a:bodyPr wrap="square" rtlCol="0">
            <a:spAutoFit/>
          </a:bodyPr>
          <a:lstStyle/>
          <a:p>
            <a:r>
              <a:rPr lang="en-US" sz="2400" b="1" dirty="0">
                <a:solidFill>
                  <a:schemeClr val="accent6">
                    <a:lumMod val="20000"/>
                    <a:lumOff val="80000"/>
                  </a:schemeClr>
                </a:solidFill>
              </a:rPr>
              <a:t>2024</a:t>
            </a:r>
          </a:p>
        </p:txBody>
      </p:sp>
      <p:sp>
        <p:nvSpPr>
          <p:cNvPr id="13" name="Rectangle 12">
            <a:extLst>
              <a:ext uri="{FF2B5EF4-FFF2-40B4-BE49-F238E27FC236}">
                <a16:creationId xmlns:a16="http://schemas.microsoft.com/office/drawing/2014/main" id="{59B0DBC5-A895-670C-0F4D-84A76F30CD36}"/>
              </a:ext>
            </a:extLst>
          </p:cNvPr>
          <p:cNvSpPr/>
          <p:nvPr userDrawn="1"/>
        </p:nvSpPr>
        <p:spPr>
          <a:xfrm>
            <a:off x="10585174" y="6311901"/>
            <a:ext cx="496956"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lumMod val="20000"/>
                    <a:lumOff val="80000"/>
                  </a:schemeClr>
                </a:solidFill>
              </a:rPr>
              <a:t>6</a:t>
            </a:r>
          </a:p>
        </p:txBody>
      </p:sp>
    </p:spTree>
    <p:custDataLst>
      <p:tags r:id="rId1"/>
    </p:custDataLst>
    <p:extLst>
      <p:ext uri="{BB962C8B-B14F-4D97-AF65-F5344CB8AC3E}">
        <p14:creationId xmlns:p14="http://schemas.microsoft.com/office/powerpoint/2010/main" val="13680274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C0517D-60A2-2528-4CC6-D1143CF877E3}"/>
              </a:ext>
            </a:extLst>
          </p:cNvPr>
          <p:cNvSpPr/>
          <p:nvPr userDrawn="1"/>
        </p:nvSpPr>
        <p:spPr>
          <a:xfrm>
            <a:off x="0" y="6311901"/>
            <a:ext cx="12192000" cy="546100"/>
          </a:xfrm>
          <a:prstGeom prst="rect">
            <a:avLst/>
          </a:prstGeom>
          <a:solidFill>
            <a:srgbClr val="8CC7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Footer Placeholder 5">
            <a:extLst>
              <a:ext uri="{FF2B5EF4-FFF2-40B4-BE49-F238E27FC236}">
                <a16:creationId xmlns:a16="http://schemas.microsoft.com/office/drawing/2014/main" id="{60FA3823-3C22-D086-585E-4A176885142A}"/>
              </a:ext>
            </a:extLst>
          </p:cNvPr>
          <p:cNvSpPr>
            <a:spLocks noGrp="1"/>
          </p:cNvSpPr>
          <p:nvPr>
            <p:ph type="ftr" sz="quarter" idx="11"/>
          </p:nvPr>
        </p:nvSpPr>
        <p:spPr>
          <a:xfrm>
            <a:off x="2017643" y="6392927"/>
            <a:ext cx="8458201" cy="365125"/>
          </a:xfrm>
          <a:prstGeom prst="rect">
            <a:avLst/>
          </a:prstGeom>
        </p:spPr>
        <p:txBody>
          <a:bodyPr/>
          <a:lstStyle>
            <a:lvl1pPr algn="r">
              <a:defRPr b="1">
                <a:solidFill>
                  <a:schemeClr val="accent6">
                    <a:lumMod val="20000"/>
                    <a:lumOff val="80000"/>
                  </a:schemeClr>
                </a:solidFill>
              </a:defRPr>
            </a:lvl1pPr>
          </a:lstStyle>
          <a:p>
            <a:r>
              <a:rPr lang="en-US"/>
              <a:t>Checkpoint</a:t>
            </a:r>
            <a:endParaRPr lang="en-US" dirty="0"/>
          </a:p>
        </p:txBody>
      </p:sp>
      <p:sp>
        <p:nvSpPr>
          <p:cNvPr id="4" name="Rectangle 3">
            <a:extLst>
              <a:ext uri="{FF2B5EF4-FFF2-40B4-BE49-F238E27FC236}">
                <a16:creationId xmlns:a16="http://schemas.microsoft.com/office/drawing/2014/main" id="{D7CD687B-5780-00B5-6133-FABDC0BB4C3E}"/>
              </a:ext>
            </a:extLst>
          </p:cNvPr>
          <p:cNvSpPr/>
          <p:nvPr userDrawn="1"/>
        </p:nvSpPr>
        <p:spPr>
          <a:xfrm>
            <a:off x="11082130" y="6311901"/>
            <a:ext cx="1109870" cy="546100"/>
          </a:xfrm>
          <a:prstGeom prst="rect">
            <a:avLst/>
          </a:prstGeom>
          <a:solidFill>
            <a:schemeClr val="accent5"/>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0" dirty="0">
              <a:solidFill>
                <a:schemeClr val="accent6"/>
              </a:solidFill>
            </a:endParaRPr>
          </a:p>
        </p:txBody>
      </p:sp>
      <p:sp>
        <p:nvSpPr>
          <p:cNvPr id="9" name="Slide Number Placeholder 6">
            <a:extLst>
              <a:ext uri="{FF2B5EF4-FFF2-40B4-BE49-F238E27FC236}">
                <a16:creationId xmlns:a16="http://schemas.microsoft.com/office/drawing/2014/main" id="{A13F4000-A23B-F1E0-7442-57EF7A6C2C24}"/>
              </a:ext>
            </a:extLst>
          </p:cNvPr>
          <p:cNvSpPr>
            <a:spLocks noGrp="1"/>
          </p:cNvSpPr>
          <p:nvPr>
            <p:ph type="sldNum" sz="quarter" idx="12"/>
          </p:nvPr>
        </p:nvSpPr>
        <p:spPr>
          <a:xfrm>
            <a:off x="10585175" y="6396107"/>
            <a:ext cx="1033669" cy="365125"/>
          </a:xfrm>
          <a:prstGeom prst="rect">
            <a:avLst/>
          </a:prstGeom>
        </p:spPr>
        <p:txBody>
          <a:bodyPr/>
          <a:lstStyle>
            <a:lvl1pPr>
              <a:defRPr b="1">
                <a:solidFill>
                  <a:schemeClr val="accent3"/>
                </a:solidFill>
              </a:defRPr>
            </a:lvl1pPr>
          </a:lstStyle>
          <a:p>
            <a:pPr algn="r"/>
            <a:fld id="{3B3CBF68-38E2-48B1-A0C0-53C053A6473C}" type="slidenum">
              <a:rPr lang="en-US" smtClean="0"/>
              <a:pPr algn="r"/>
              <a:t>‹#›</a:t>
            </a:fld>
            <a:endParaRPr lang="en-US" dirty="0"/>
          </a:p>
        </p:txBody>
      </p:sp>
      <p:sp>
        <p:nvSpPr>
          <p:cNvPr id="12" name="TextBox 11">
            <a:extLst>
              <a:ext uri="{FF2B5EF4-FFF2-40B4-BE49-F238E27FC236}">
                <a16:creationId xmlns:a16="http://schemas.microsoft.com/office/drawing/2014/main" id="{0D4E2B89-5225-9355-F2F8-7C7FC7C22A4B}"/>
              </a:ext>
            </a:extLst>
          </p:cNvPr>
          <p:cNvSpPr txBox="1"/>
          <p:nvPr userDrawn="1"/>
        </p:nvSpPr>
        <p:spPr>
          <a:xfrm>
            <a:off x="838202" y="6356350"/>
            <a:ext cx="2262808" cy="461665"/>
          </a:xfrm>
          <a:prstGeom prst="rect">
            <a:avLst/>
          </a:prstGeom>
          <a:noFill/>
        </p:spPr>
        <p:txBody>
          <a:bodyPr wrap="square" rtlCol="0">
            <a:spAutoFit/>
          </a:bodyPr>
          <a:lstStyle/>
          <a:p>
            <a:r>
              <a:rPr lang="en-US" sz="2400" b="1" dirty="0">
                <a:solidFill>
                  <a:schemeClr val="accent6">
                    <a:lumMod val="20000"/>
                    <a:lumOff val="80000"/>
                  </a:schemeClr>
                </a:solidFill>
              </a:rPr>
              <a:t>2024</a:t>
            </a:r>
          </a:p>
        </p:txBody>
      </p:sp>
      <p:sp>
        <p:nvSpPr>
          <p:cNvPr id="13" name="Rectangle 12">
            <a:extLst>
              <a:ext uri="{FF2B5EF4-FFF2-40B4-BE49-F238E27FC236}">
                <a16:creationId xmlns:a16="http://schemas.microsoft.com/office/drawing/2014/main" id="{EAC3DAC3-B554-D211-3C61-A80BA25CAC08}"/>
              </a:ext>
            </a:extLst>
          </p:cNvPr>
          <p:cNvSpPr/>
          <p:nvPr userDrawn="1"/>
        </p:nvSpPr>
        <p:spPr>
          <a:xfrm>
            <a:off x="10585175" y="6311900"/>
            <a:ext cx="496956"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lumMod val="20000"/>
                    <a:lumOff val="80000"/>
                  </a:schemeClr>
                </a:solidFill>
              </a:rPr>
              <a:t>6</a:t>
            </a:r>
          </a:p>
        </p:txBody>
      </p:sp>
    </p:spTree>
    <p:custDataLst>
      <p:tags r:id="rId1"/>
    </p:custDataLst>
    <p:extLst>
      <p:ext uri="{BB962C8B-B14F-4D97-AF65-F5344CB8AC3E}">
        <p14:creationId xmlns:p14="http://schemas.microsoft.com/office/powerpoint/2010/main" val="413239069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DF5484-D701-8E51-ABBE-19504227B65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55942" y="1207536"/>
            <a:ext cx="8836058" cy="5659608"/>
          </a:xfrm>
          <a:prstGeom prst="rect">
            <a:avLst/>
          </a:prstGeom>
        </p:spPr>
      </p:pic>
      <p:grpSp>
        <p:nvGrpSpPr>
          <p:cNvPr id="2" name="Group 1">
            <a:extLst>
              <a:ext uri="{FF2B5EF4-FFF2-40B4-BE49-F238E27FC236}">
                <a16:creationId xmlns:a16="http://schemas.microsoft.com/office/drawing/2014/main" id="{1DE8C4E8-27D0-CF15-FE35-CABAA87847CD}"/>
              </a:ext>
            </a:extLst>
          </p:cNvPr>
          <p:cNvGrpSpPr/>
          <p:nvPr userDrawn="1"/>
        </p:nvGrpSpPr>
        <p:grpSpPr>
          <a:xfrm>
            <a:off x="0" y="1507763"/>
            <a:ext cx="7472312" cy="226093"/>
            <a:chOff x="1422589" y="7052010"/>
            <a:chExt cx="5116443" cy="206209"/>
          </a:xfrm>
        </p:grpSpPr>
        <p:sp>
          <p:nvSpPr>
            <p:cNvPr id="5" name="Rectangle 4">
              <a:extLst>
                <a:ext uri="{FF2B5EF4-FFF2-40B4-BE49-F238E27FC236}">
                  <a16:creationId xmlns:a16="http://schemas.microsoft.com/office/drawing/2014/main" id="{6418F39B-BDC4-9332-4BE0-C1343483FE92}"/>
                </a:ext>
              </a:extLst>
            </p:cNvPr>
            <p:cNvSpPr/>
            <p:nvPr/>
          </p:nvSpPr>
          <p:spPr>
            <a:xfrm>
              <a:off x="1422589" y="7052012"/>
              <a:ext cx="1133061" cy="206205"/>
            </a:xfrm>
            <a:prstGeom prst="rect">
              <a:avLst/>
            </a:prstGeom>
            <a:solidFill>
              <a:srgbClr val="EB00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84C481BC-378D-0D00-E1FC-1219B5AD672A}"/>
                </a:ext>
              </a:extLst>
            </p:cNvPr>
            <p:cNvSpPr/>
            <p:nvPr/>
          </p:nvSpPr>
          <p:spPr>
            <a:xfrm>
              <a:off x="2556667" y="7052012"/>
              <a:ext cx="1325880" cy="206207"/>
            </a:xfrm>
            <a:prstGeom prst="rect">
              <a:avLst/>
            </a:prstGeom>
            <a:solidFill>
              <a:srgbClr val="F3BE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5720F153-FD0E-D1A3-B0B5-25C44E4B9E5F}"/>
                </a:ext>
              </a:extLst>
            </p:cNvPr>
            <p:cNvSpPr/>
            <p:nvPr/>
          </p:nvSpPr>
          <p:spPr>
            <a:xfrm>
              <a:off x="3881872" y="7052012"/>
              <a:ext cx="1325880" cy="206207"/>
            </a:xfrm>
            <a:prstGeom prst="rect">
              <a:avLst/>
            </a:prstGeom>
            <a:solidFill>
              <a:srgbClr val="80C2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C7563FDB-27F3-F810-53DE-2D38AFDCBB93}"/>
                </a:ext>
              </a:extLst>
            </p:cNvPr>
            <p:cNvSpPr/>
            <p:nvPr/>
          </p:nvSpPr>
          <p:spPr>
            <a:xfrm>
              <a:off x="5204008" y="7052010"/>
              <a:ext cx="1335024" cy="206207"/>
            </a:xfrm>
            <a:prstGeom prst="rect">
              <a:avLst/>
            </a:prstGeom>
            <a:solidFill>
              <a:srgbClr val="26A7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13" name="Group 12">
            <a:extLst>
              <a:ext uri="{FF2B5EF4-FFF2-40B4-BE49-F238E27FC236}">
                <a16:creationId xmlns:a16="http://schemas.microsoft.com/office/drawing/2014/main" id="{F7F529D3-CB75-8434-FE55-01243E74F668}"/>
              </a:ext>
            </a:extLst>
          </p:cNvPr>
          <p:cNvGrpSpPr/>
          <p:nvPr userDrawn="1"/>
        </p:nvGrpSpPr>
        <p:grpSpPr>
          <a:xfrm>
            <a:off x="7472312" y="1507772"/>
            <a:ext cx="4719688" cy="226091"/>
            <a:chOff x="1229770" y="7052012"/>
            <a:chExt cx="3231666" cy="206207"/>
          </a:xfrm>
        </p:grpSpPr>
        <p:sp>
          <p:nvSpPr>
            <p:cNvPr id="15" name="Rectangle 14">
              <a:extLst>
                <a:ext uri="{FF2B5EF4-FFF2-40B4-BE49-F238E27FC236}">
                  <a16:creationId xmlns:a16="http://schemas.microsoft.com/office/drawing/2014/main" id="{7E26D00C-722E-465F-076E-9CE81DBD36E0}"/>
                </a:ext>
              </a:extLst>
            </p:cNvPr>
            <p:cNvSpPr/>
            <p:nvPr/>
          </p:nvSpPr>
          <p:spPr>
            <a:xfrm>
              <a:off x="1229770" y="7052012"/>
              <a:ext cx="1325880" cy="206207"/>
            </a:xfrm>
            <a:prstGeom prst="rect">
              <a:avLst/>
            </a:prstGeom>
            <a:solidFill>
              <a:srgbClr val="EB00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a:extLst>
                <a:ext uri="{FF2B5EF4-FFF2-40B4-BE49-F238E27FC236}">
                  <a16:creationId xmlns:a16="http://schemas.microsoft.com/office/drawing/2014/main" id="{2FDAB8AA-119F-289B-5AF3-5A6726D264CF}"/>
                </a:ext>
              </a:extLst>
            </p:cNvPr>
            <p:cNvSpPr/>
            <p:nvPr/>
          </p:nvSpPr>
          <p:spPr>
            <a:xfrm>
              <a:off x="2556667" y="7052012"/>
              <a:ext cx="1325880" cy="206207"/>
            </a:xfrm>
            <a:prstGeom prst="rect">
              <a:avLst/>
            </a:prstGeom>
            <a:solidFill>
              <a:srgbClr val="F3BE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a:extLst>
                <a:ext uri="{FF2B5EF4-FFF2-40B4-BE49-F238E27FC236}">
                  <a16:creationId xmlns:a16="http://schemas.microsoft.com/office/drawing/2014/main" id="{10218651-AB61-AAF3-3572-4A7A1F74D067}"/>
                </a:ext>
              </a:extLst>
            </p:cNvPr>
            <p:cNvSpPr/>
            <p:nvPr/>
          </p:nvSpPr>
          <p:spPr>
            <a:xfrm>
              <a:off x="3881872" y="7052013"/>
              <a:ext cx="579564" cy="206199"/>
            </a:xfrm>
            <a:prstGeom prst="rect">
              <a:avLst/>
            </a:prstGeom>
            <a:solidFill>
              <a:srgbClr val="80C2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0" name="Rectangle 9">
            <a:extLst>
              <a:ext uri="{FF2B5EF4-FFF2-40B4-BE49-F238E27FC236}">
                <a16:creationId xmlns:a16="http://schemas.microsoft.com/office/drawing/2014/main" id="{BE419B96-2C50-F704-B07C-7886F1B2C11D}"/>
              </a:ext>
            </a:extLst>
          </p:cNvPr>
          <p:cNvSpPr/>
          <p:nvPr userDrawn="1"/>
        </p:nvSpPr>
        <p:spPr>
          <a:xfrm>
            <a:off x="0" y="1"/>
            <a:ext cx="12192000" cy="1582367"/>
          </a:xfrm>
          <a:prstGeom prst="rect">
            <a:avLst/>
          </a:prstGeom>
          <a:solidFill>
            <a:srgbClr val="CDE6F2"/>
          </a:solidFill>
          <a:ln>
            <a:solidFill>
              <a:srgbClr val="CDE6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b="1" dirty="0"/>
          </a:p>
        </p:txBody>
      </p:sp>
      <p:sp>
        <p:nvSpPr>
          <p:cNvPr id="14" name="Title 1">
            <a:extLst>
              <a:ext uri="{FF2B5EF4-FFF2-40B4-BE49-F238E27FC236}">
                <a16:creationId xmlns:a16="http://schemas.microsoft.com/office/drawing/2014/main" id="{FF75D423-E0B5-49C0-A51C-F4AAB8B24880}"/>
              </a:ext>
            </a:extLst>
          </p:cNvPr>
          <p:cNvSpPr>
            <a:spLocks noGrp="1"/>
          </p:cNvSpPr>
          <p:nvPr>
            <p:ph type="ctrTitle" hasCustomPrompt="1"/>
          </p:nvPr>
        </p:nvSpPr>
        <p:spPr>
          <a:xfrm>
            <a:off x="368809" y="433494"/>
            <a:ext cx="3061905" cy="901192"/>
          </a:xfrm>
        </p:spPr>
        <p:txBody>
          <a:bodyPr anchor="b">
            <a:noAutofit/>
          </a:bodyPr>
          <a:lstStyle>
            <a:lvl1pPr algn="r">
              <a:defRPr sz="4800">
                <a:solidFill>
                  <a:schemeClr val="accent3"/>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dirty="0"/>
              <a:t>MODULE x</a:t>
            </a:r>
          </a:p>
        </p:txBody>
      </p:sp>
      <p:grpSp>
        <p:nvGrpSpPr>
          <p:cNvPr id="4" name="Group 3">
            <a:extLst>
              <a:ext uri="{FF2B5EF4-FFF2-40B4-BE49-F238E27FC236}">
                <a16:creationId xmlns:a16="http://schemas.microsoft.com/office/drawing/2014/main" id="{98223A0A-A2F4-9A9E-57F2-B906DE92C909}"/>
              </a:ext>
            </a:extLst>
          </p:cNvPr>
          <p:cNvGrpSpPr/>
          <p:nvPr userDrawn="1"/>
        </p:nvGrpSpPr>
        <p:grpSpPr>
          <a:xfrm>
            <a:off x="835152" y="5275633"/>
            <a:ext cx="4546562" cy="1184695"/>
            <a:chOff x="4112263" y="2512852"/>
            <a:chExt cx="7895803" cy="2057404"/>
          </a:xfrm>
        </p:grpSpPr>
        <p:pic>
          <p:nvPicPr>
            <p:cNvPr id="27" name="Picture 26">
              <a:extLst>
                <a:ext uri="{FF2B5EF4-FFF2-40B4-BE49-F238E27FC236}">
                  <a16:creationId xmlns:a16="http://schemas.microsoft.com/office/drawing/2014/main" id="{2C9743D5-37A0-4E79-9639-47411888DE3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91454" y="2512852"/>
              <a:ext cx="1816612" cy="2057404"/>
            </a:xfrm>
            <a:prstGeom prst="rect">
              <a:avLst/>
            </a:prstGeom>
          </p:spPr>
        </p:pic>
        <p:pic>
          <p:nvPicPr>
            <p:cNvPr id="30" name="Picture 29">
              <a:extLst>
                <a:ext uri="{FF2B5EF4-FFF2-40B4-BE49-F238E27FC236}">
                  <a16:creationId xmlns:a16="http://schemas.microsoft.com/office/drawing/2014/main" id="{4E161DD6-8D99-49FC-8D11-FDE500CD344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166073" y="2512852"/>
              <a:ext cx="1816612" cy="2057404"/>
            </a:xfrm>
            <a:prstGeom prst="rect">
              <a:avLst/>
            </a:prstGeom>
          </p:spPr>
        </p:pic>
        <p:pic>
          <p:nvPicPr>
            <p:cNvPr id="31" name="Picture 30">
              <a:extLst>
                <a:ext uri="{FF2B5EF4-FFF2-40B4-BE49-F238E27FC236}">
                  <a16:creationId xmlns:a16="http://schemas.microsoft.com/office/drawing/2014/main" id="{CB839935-DD5E-4753-862C-BF4B0060425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140692" y="2512852"/>
              <a:ext cx="1816612" cy="2057404"/>
            </a:xfrm>
            <a:prstGeom prst="rect">
              <a:avLst/>
            </a:prstGeom>
          </p:spPr>
        </p:pic>
        <p:pic>
          <p:nvPicPr>
            <p:cNvPr id="32" name="Picture 31">
              <a:extLst>
                <a:ext uri="{FF2B5EF4-FFF2-40B4-BE49-F238E27FC236}">
                  <a16:creationId xmlns:a16="http://schemas.microsoft.com/office/drawing/2014/main" id="{B545A4EE-491C-48A2-8BAD-8F5E95D5B18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112263" y="2512852"/>
              <a:ext cx="1819660" cy="2057404"/>
            </a:xfrm>
            <a:prstGeom prst="rect">
              <a:avLst/>
            </a:prstGeom>
          </p:spPr>
        </p:pic>
      </p:grpSp>
      <p:sp>
        <p:nvSpPr>
          <p:cNvPr id="6" name="Text Placeholder 5">
            <a:extLst>
              <a:ext uri="{FF2B5EF4-FFF2-40B4-BE49-F238E27FC236}">
                <a16:creationId xmlns:a16="http://schemas.microsoft.com/office/drawing/2014/main" id="{9DE6355B-3EB4-3B44-2967-2C0518FBF59D}"/>
              </a:ext>
            </a:extLst>
          </p:cNvPr>
          <p:cNvSpPr>
            <a:spLocks noGrp="1"/>
          </p:cNvSpPr>
          <p:nvPr>
            <p:ph type="body" sz="quarter" idx="10"/>
          </p:nvPr>
        </p:nvSpPr>
        <p:spPr>
          <a:xfrm>
            <a:off x="3885048" y="646409"/>
            <a:ext cx="7846704" cy="530225"/>
          </a:xfrm>
        </p:spPr>
        <p:txBody>
          <a:bodyPr/>
          <a:lstStyle>
            <a:lvl1pPr marL="0" indent="0">
              <a:buNone/>
              <a:defRPr sz="4000" b="1">
                <a:solidFill>
                  <a:schemeClr val="accent1"/>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pPr lvl="0"/>
            <a:r>
              <a:rPr lang="en-US" dirty="0"/>
              <a:t>Click to edit Master text styles</a:t>
            </a:r>
          </a:p>
        </p:txBody>
      </p:sp>
      <p:sp>
        <p:nvSpPr>
          <p:cNvPr id="9" name="TextBox 8">
            <a:extLst>
              <a:ext uri="{FF2B5EF4-FFF2-40B4-BE49-F238E27FC236}">
                <a16:creationId xmlns:a16="http://schemas.microsoft.com/office/drawing/2014/main" id="{58DDF45D-FC4A-E5FA-3827-6D7FB81A9091}"/>
              </a:ext>
            </a:extLst>
          </p:cNvPr>
          <p:cNvSpPr txBox="1"/>
          <p:nvPr userDrawn="1"/>
        </p:nvSpPr>
        <p:spPr>
          <a:xfrm>
            <a:off x="810097" y="4690858"/>
            <a:ext cx="1097905" cy="584775"/>
          </a:xfrm>
          <a:prstGeom prst="rect">
            <a:avLst/>
          </a:prstGeom>
          <a:noFill/>
        </p:spPr>
        <p:txBody>
          <a:bodyPr wrap="square" rtlCol="0">
            <a:spAutoFit/>
          </a:bodyPr>
          <a:lstStyle/>
          <a:p>
            <a:r>
              <a:rPr lang="en-US" sz="3200" dirty="0">
                <a:solidFill>
                  <a:schemeClr val="accent3"/>
                </a:solidFill>
                <a:latin typeface="+mj-lt"/>
              </a:rPr>
              <a:t>2024</a:t>
            </a:r>
          </a:p>
        </p:txBody>
      </p:sp>
      <p:sp>
        <p:nvSpPr>
          <p:cNvPr id="11" name="Rectangle 10">
            <a:extLst>
              <a:ext uri="{FF2B5EF4-FFF2-40B4-BE49-F238E27FC236}">
                <a16:creationId xmlns:a16="http://schemas.microsoft.com/office/drawing/2014/main" id="{C953C4B0-43F3-74ED-8C7C-88E0C3D92160}"/>
              </a:ext>
            </a:extLst>
          </p:cNvPr>
          <p:cNvSpPr/>
          <p:nvPr userDrawn="1"/>
        </p:nvSpPr>
        <p:spPr>
          <a:xfrm>
            <a:off x="3593593" y="868681"/>
            <a:ext cx="173736" cy="173736"/>
          </a:xfrm>
          <a:prstGeom prst="rect">
            <a:avLst/>
          </a:prstGeom>
          <a:solidFill>
            <a:srgbClr val="00843D"/>
          </a:solidFill>
          <a:ln>
            <a:solidFill>
              <a:srgbClr val="0084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ustDataLst>
      <p:tags r:id="rId1"/>
    </p:custDataLst>
    <p:extLst>
      <p:ext uri="{BB962C8B-B14F-4D97-AF65-F5344CB8AC3E}">
        <p14:creationId xmlns:p14="http://schemas.microsoft.com/office/powerpoint/2010/main" val="2415239940"/>
      </p:ext>
    </p:extLst>
  </p:cSld>
  <p:clrMapOvr>
    <a:masterClrMapping/>
  </p:clrMapOvr>
  <p:extLst>
    <p:ext uri="{DCECCB84-F9BA-43D5-87BE-67443E8EF086}">
      <p15:sldGuideLst xmlns:p15="http://schemas.microsoft.com/office/powerpoint/2012/main">
        <p15:guide id="1" orient="horz" pos="720">
          <p15:clr>
            <a:srgbClr val="FBAE40"/>
          </p15:clr>
        </p15:guide>
        <p15:guide id="2" pos="52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C0517D-60A2-2528-4CC6-D1143CF877E3}"/>
              </a:ext>
            </a:extLst>
          </p:cNvPr>
          <p:cNvSpPr/>
          <p:nvPr userDrawn="1"/>
        </p:nvSpPr>
        <p:spPr>
          <a:xfrm>
            <a:off x="0" y="6311901"/>
            <a:ext cx="12192000" cy="546100"/>
          </a:xfrm>
          <a:prstGeom prst="rect">
            <a:avLst/>
          </a:prstGeom>
          <a:solidFill>
            <a:srgbClr val="8CC7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Footer Placeholder 5">
            <a:extLst>
              <a:ext uri="{FF2B5EF4-FFF2-40B4-BE49-F238E27FC236}">
                <a16:creationId xmlns:a16="http://schemas.microsoft.com/office/drawing/2014/main" id="{60FA3823-3C22-D086-585E-4A176885142A}"/>
              </a:ext>
            </a:extLst>
          </p:cNvPr>
          <p:cNvSpPr>
            <a:spLocks noGrp="1"/>
          </p:cNvSpPr>
          <p:nvPr>
            <p:ph type="ftr" sz="quarter" idx="11"/>
          </p:nvPr>
        </p:nvSpPr>
        <p:spPr>
          <a:xfrm>
            <a:off x="2017643" y="6392927"/>
            <a:ext cx="8458201" cy="365125"/>
          </a:xfrm>
          <a:prstGeom prst="rect">
            <a:avLst/>
          </a:prstGeom>
        </p:spPr>
        <p:txBody>
          <a:bodyPr/>
          <a:lstStyle>
            <a:lvl1pPr algn="r">
              <a:defRPr b="1">
                <a:solidFill>
                  <a:schemeClr val="accent6">
                    <a:lumMod val="20000"/>
                    <a:lumOff val="80000"/>
                  </a:schemeClr>
                </a:solidFill>
              </a:defRPr>
            </a:lvl1pPr>
          </a:lstStyle>
          <a:p>
            <a:r>
              <a:rPr lang="en-US"/>
              <a:t>Checkpoint</a:t>
            </a:r>
            <a:endParaRPr lang="en-US" dirty="0"/>
          </a:p>
        </p:txBody>
      </p:sp>
      <p:sp>
        <p:nvSpPr>
          <p:cNvPr id="4" name="Rectangle 3">
            <a:extLst>
              <a:ext uri="{FF2B5EF4-FFF2-40B4-BE49-F238E27FC236}">
                <a16:creationId xmlns:a16="http://schemas.microsoft.com/office/drawing/2014/main" id="{D7CD687B-5780-00B5-6133-FABDC0BB4C3E}"/>
              </a:ext>
            </a:extLst>
          </p:cNvPr>
          <p:cNvSpPr/>
          <p:nvPr userDrawn="1"/>
        </p:nvSpPr>
        <p:spPr>
          <a:xfrm>
            <a:off x="11082130" y="6311901"/>
            <a:ext cx="1109870" cy="546100"/>
          </a:xfrm>
          <a:prstGeom prst="rect">
            <a:avLst/>
          </a:prstGeom>
          <a:solidFill>
            <a:schemeClr val="accent5"/>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0" dirty="0">
              <a:solidFill>
                <a:schemeClr val="accent6"/>
              </a:solidFill>
            </a:endParaRPr>
          </a:p>
        </p:txBody>
      </p:sp>
      <p:sp>
        <p:nvSpPr>
          <p:cNvPr id="9" name="Slide Number Placeholder 6">
            <a:extLst>
              <a:ext uri="{FF2B5EF4-FFF2-40B4-BE49-F238E27FC236}">
                <a16:creationId xmlns:a16="http://schemas.microsoft.com/office/drawing/2014/main" id="{A13F4000-A23B-F1E0-7442-57EF7A6C2C24}"/>
              </a:ext>
            </a:extLst>
          </p:cNvPr>
          <p:cNvSpPr>
            <a:spLocks noGrp="1"/>
          </p:cNvSpPr>
          <p:nvPr>
            <p:ph type="sldNum" sz="quarter" idx="12"/>
          </p:nvPr>
        </p:nvSpPr>
        <p:spPr>
          <a:xfrm>
            <a:off x="10585175" y="6396107"/>
            <a:ext cx="1033669" cy="365125"/>
          </a:xfrm>
          <a:prstGeom prst="rect">
            <a:avLst/>
          </a:prstGeom>
        </p:spPr>
        <p:txBody>
          <a:bodyPr/>
          <a:lstStyle>
            <a:lvl1pPr>
              <a:defRPr b="1">
                <a:solidFill>
                  <a:schemeClr val="accent3"/>
                </a:solidFill>
              </a:defRPr>
            </a:lvl1pPr>
          </a:lstStyle>
          <a:p>
            <a:pPr algn="r"/>
            <a:fld id="{3B3CBF68-38E2-48B1-A0C0-53C053A6473C}" type="slidenum">
              <a:rPr lang="en-US" smtClean="0"/>
              <a:pPr algn="r"/>
              <a:t>‹#›</a:t>
            </a:fld>
            <a:endParaRPr lang="en-US" dirty="0"/>
          </a:p>
        </p:txBody>
      </p:sp>
      <p:sp>
        <p:nvSpPr>
          <p:cNvPr id="12" name="TextBox 11">
            <a:extLst>
              <a:ext uri="{FF2B5EF4-FFF2-40B4-BE49-F238E27FC236}">
                <a16:creationId xmlns:a16="http://schemas.microsoft.com/office/drawing/2014/main" id="{0D4E2B89-5225-9355-F2F8-7C7FC7C22A4B}"/>
              </a:ext>
            </a:extLst>
          </p:cNvPr>
          <p:cNvSpPr txBox="1"/>
          <p:nvPr userDrawn="1"/>
        </p:nvSpPr>
        <p:spPr>
          <a:xfrm>
            <a:off x="838202" y="6356350"/>
            <a:ext cx="2262808" cy="461665"/>
          </a:xfrm>
          <a:prstGeom prst="rect">
            <a:avLst/>
          </a:prstGeom>
          <a:noFill/>
        </p:spPr>
        <p:txBody>
          <a:bodyPr wrap="square" rtlCol="0">
            <a:spAutoFit/>
          </a:bodyPr>
          <a:lstStyle/>
          <a:p>
            <a:r>
              <a:rPr lang="en-US" sz="2400" b="1" dirty="0">
                <a:solidFill>
                  <a:schemeClr val="accent6">
                    <a:lumMod val="20000"/>
                    <a:lumOff val="80000"/>
                  </a:schemeClr>
                </a:solidFill>
              </a:rPr>
              <a:t>2024</a:t>
            </a:r>
          </a:p>
        </p:txBody>
      </p:sp>
      <p:sp>
        <p:nvSpPr>
          <p:cNvPr id="13" name="Rectangle 12">
            <a:extLst>
              <a:ext uri="{FF2B5EF4-FFF2-40B4-BE49-F238E27FC236}">
                <a16:creationId xmlns:a16="http://schemas.microsoft.com/office/drawing/2014/main" id="{EAC3DAC3-B554-D211-3C61-A80BA25CAC08}"/>
              </a:ext>
            </a:extLst>
          </p:cNvPr>
          <p:cNvSpPr/>
          <p:nvPr userDrawn="1"/>
        </p:nvSpPr>
        <p:spPr>
          <a:xfrm>
            <a:off x="10585174" y="6311901"/>
            <a:ext cx="496956"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lumMod val="20000"/>
                    <a:lumOff val="80000"/>
                  </a:schemeClr>
                </a:solidFill>
              </a:rPr>
              <a:t>1</a:t>
            </a:r>
          </a:p>
        </p:txBody>
      </p:sp>
    </p:spTree>
    <p:extLst>
      <p:ext uri="{BB962C8B-B14F-4D97-AF65-F5344CB8AC3E}">
        <p14:creationId xmlns:p14="http://schemas.microsoft.com/office/powerpoint/2010/main" val="50268533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C9ED9-8C29-4842-AA8B-644382E95129}"/>
              </a:ext>
            </a:extLst>
          </p:cNvPr>
          <p:cNvSpPr>
            <a:spLocks noGrp="1"/>
          </p:cNvSpPr>
          <p:nvPr>
            <p:ph type="title"/>
          </p:nvPr>
        </p:nvSpPr>
        <p:spPr>
          <a:xfrm>
            <a:off x="838200" y="365126"/>
            <a:ext cx="10515600" cy="936901"/>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4D31361-3D0B-4408-B476-84F5C5F07E52}"/>
              </a:ext>
            </a:extLst>
          </p:cNvPr>
          <p:cNvSpPr>
            <a:spLocks noGrp="1"/>
          </p:cNvSpPr>
          <p:nvPr>
            <p:ph idx="1"/>
          </p:nvPr>
        </p:nvSpPr>
        <p:spPr>
          <a:xfrm>
            <a:off x="838200" y="1461053"/>
            <a:ext cx="10515600" cy="4715911"/>
          </a:xfrm>
        </p:spPr>
        <p:txBody>
          <a:bodyPr>
            <a:noAutofit/>
          </a:bodyPr>
          <a:lstStyle>
            <a:lvl1pPr marL="347657" indent="-347657">
              <a:lnSpc>
                <a:spcPct val="108000"/>
              </a:lnSpc>
              <a:spcBef>
                <a:spcPts val="600"/>
              </a:spcBef>
              <a:buSzPct val="90000"/>
              <a:buFont typeface="Wingdings" panose="05000000000000000000" pitchFamily="2" charset="2"/>
              <a:buChar char=""/>
              <a:defRPr/>
            </a:lvl1pPr>
            <a:lvl2pPr>
              <a:lnSpc>
                <a:spcPct val="108000"/>
              </a:lnSpc>
              <a:spcBef>
                <a:spcPts val="600"/>
              </a:spcBef>
              <a:buSzPct val="110000"/>
              <a:defRPr/>
            </a:lvl2pPr>
            <a:lvl3pPr>
              <a:lnSpc>
                <a:spcPct val="108000"/>
              </a:lnSpc>
              <a:spcBef>
                <a:spcPts val="600"/>
              </a:spcBef>
              <a:buSzPct val="120000"/>
              <a:defRPr/>
            </a:lvl3pPr>
            <a:lvl4pPr>
              <a:lnSpc>
                <a:spcPct val="108000"/>
              </a:lnSpc>
              <a:spcBef>
                <a:spcPts val="600"/>
              </a:spcBef>
              <a:defRPr/>
            </a:lvl4pPr>
            <a:lvl5pPr>
              <a:lnSpc>
                <a:spcPct val="108000"/>
              </a:lnSpc>
              <a:spcBef>
                <a:spcPts val="6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AC95529A-3F5B-409B-8C42-0EB968C9F20F}"/>
              </a:ext>
            </a:extLst>
          </p:cNvPr>
          <p:cNvSpPr/>
          <p:nvPr userDrawn="1"/>
        </p:nvSpPr>
        <p:spPr>
          <a:xfrm>
            <a:off x="0" y="6311901"/>
            <a:ext cx="12192000" cy="546100"/>
          </a:xfrm>
          <a:prstGeom prst="rect">
            <a:avLst/>
          </a:prstGeom>
          <a:solidFill>
            <a:srgbClr val="8CC7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Footer Placeholder 5">
            <a:extLst>
              <a:ext uri="{FF2B5EF4-FFF2-40B4-BE49-F238E27FC236}">
                <a16:creationId xmlns:a16="http://schemas.microsoft.com/office/drawing/2014/main" id="{570195EF-E1B3-47C4-A907-8F4A295B7884}"/>
              </a:ext>
            </a:extLst>
          </p:cNvPr>
          <p:cNvSpPr>
            <a:spLocks noGrp="1"/>
          </p:cNvSpPr>
          <p:nvPr>
            <p:ph type="ftr" sz="quarter" idx="11"/>
          </p:nvPr>
        </p:nvSpPr>
        <p:spPr>
          <a:xfrm>
            <a:off x="2017643" y="6392927"/>
            <a:ext cx="8458201" cy="365125"/>
          </a:xfrm>
          <a:prstGeom prst="rect">
            <a:avLst/>
          </a:prstGeom>
        </p:spPr>
        <p:txBody>
          <a:bodyPr/>
          <a:lstStyle>
            <a:lvl1pPr algn="r">
              <a:defRPr b="1">
                <a:solidFill>
                  <a:schemeClr val="accent6">
                    <a:lumMod val="20000"/>
                    <a:lumOff val="80000"/>
                  </a:schemeClr>
                </a:solidFill>
              </a:defRPr>
            </a:lvl1pPr>
          </a:lstStyle>
          <a:p>
            <a:r>
              <a:rPr lang="en-US"/>
              <a:t>Checkpoint</a:t>
            </a:r>
            <a:endParaRPr lang="en-US" dirty="0"/>
          </a:p>
        </p:txBody>
      </p:sp>
      <p:sp>
        <p:nvSpPr>
          <p:cNvPr id="13" name="Rectangle 12">
            <a:extLst>
              <a:ext uri="{FF2B5EF4-FFF2-40B4-BE49-F238E27FC236}">
                <a16:creationId xmlns:a16="http://schemas.microsoft.com/office/drawing/2014/main" id="{D9A05FAC-AA3F-4E52-A429-5B66AD088D84}"/>
              </a:ext>
            </a:extLst>
          </p:cNvPr>
          <p:cNvSpPr/>
          <p:nvPr userDrawn="1"/>
        </p:nvSpPr>
        <p:spPr>
          <a:xfrm>
            <a:off x="11082130" y="6311901"/>
            <a:ext cx="1109870" cy="546100"/>
          </a:xfrm>
          <a:prstGeom prst="rect">
            <a:avLst/>
          </a:prstGeom>
          <a:solidFill>
            <a:schemeClr val="accent5"/>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0" dirty="0">
              <a:solidFill>
                <a:schemeClr val="accent6"/>
              </a:solidFill>
            </a:endParaRPr>
          </a:p>
        </p:txBody>
      </p:sp>
      <p:sp>
        <p:nvSpPr>
          <p:cNvPr id="10" name="Slide Number Placeholder 6">
            <a:extLst>
              <a:ext uri="{FF2B5EF4-FFF2-40B4-BE49-F238E27FC236}">
                <a16:creationId xmlns:a16="http://schemas.microsoft.com/office/drawing/2014/main" id="{290C4A28-98B5-40C3-8244-35D87818464F}"/>
              </a:ext>
            </a:extLst>
          </p:cNvPr>
          <p:cNvSpPr>
            <a:spLocks noGrp="1"/>
          </p:cNvSpPr>
          <p:nvPr>
            <p:ph type="sldNum" sz="quarter" idx="12"/>
          </p:nvPr>
        </p:nvSpPr>
        <p:spPr>
          <a:xfrm>
            <a:off x="10585175" y="6396107"/>
            <a:ext cx="1033669" cy="365125"/>
          </a:xfrm>
          <a:prstGeom prst="rect">
            <a:avLst/>
          </a:prstGeom>
        </p:spPr>
        <p:txBody>
          <a:bodyPr/>
          <a:lstStyle>
            <a:lvl1pPr>
              <a:defRPr b="1">
                <a:solidFill>
                  <a:schemeClr val="accent3"/>
                </a:solidFill>
              </a:defRPr>
            </a:lvl1pPr>
          </a:lstStyle>
          <a:p>
            <a:pPr algn="r"/>
            <a:fld id="{3B3CBF68-38E2-48B1-A0C0-53C053A6473C}" type="slidenum">
              <a:rPr lang="en-US" smtClean="0"/>
              <a:pPr algn="r"/>
              <a:t>‹#›</a:t>
            </a:fld>
            <a:endParaRPr lang="en-US" dirty="0"/>
          </a:p>
        </p:txBody>
      </p:sp>
      <p:sp>
        <p:nvSpPr>
          <p:cNvPr id="11" name="TextBox 10">
            <a:extLst>
              <a:ext uri="{FF2B5EF4-FFF2-40B4-BE49-F238E27FC236}">
                <a16:creationId xmlns:a16="http://schemas.microsoft.com/office/drawing/2014/main" id="{7DF9AFA9-13CD-4AC8-8816-BE9BC0190A49}"/>
              </a:ext>
            </a:extLst>
          </p:cNvPr>
          <p:cNvSpPr txBox="1"/>
          <p:nvPr userDrawn="1"/>
        </p:nvSpPr>
        <p:spPr>
          <a:xfrm>
            <a:off x="838202" y="6356350"/>
            <a:ext cx="2262808" cy="461665"/>
          </a:xfrm>
          <a:prstGeom prst="rect">
            <a:avLst/>
          </a:prstGeom>
          <a:noFill/>
        </p:spPr>
        <p:txBody>
          <a:bodyPr wrap="square" rtlCol="0">
            <a:spAutoFit/>
          </a:bodyPr>
          <a:lstStyle/>
          <a:p>
            <a:r>
              <a:rPr lang="en-US" sz="2400" b="1" dirty="0">
                <a:solidFill>
                  <a:schemeClr val="accent6">
                    <a:lumMod val="20000"/>
                    <a:lumOff val="80000"/>
                  </a:schemeClr>
                </a:solidFill>
              </a:rPr>
              <a:t>2024</a:t>
            </a:r>
          </a:p>
        </p:txBody>
      </p:sp>
      <p:sp>
        <p:nvSpPr>
          <p:cNvPr id="12" name="Rectangle 11">
            <a:extLst>
              <a:ext uri="{FF2B5EF4-FFF2-40B4-BE49-F238E27FC236}">
                <a16:creationId xmlns:a16="http://schemas.microsoft.com/office/drawing/2014/main" id="{47426186-68EA-4A77-A0A7-E6473E7C46ED}"/>
              </a:ext>
            </a:extLst>
          </p:cNvPr>
          <p:cNvSpPr/>
          <p:nvPr userDrawn="1"/>
        </p:nvSpPr>
        <p:spPr>
          <a:xfrm>
            <a:off x="10585174" y="6311901"/>
            <a:ext cx="496956"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lumMod val="20000"/>
                    <a:lumOff val="80000"/>
                  </a:schemeClr>
                </a:solidFill>
              </a:rPr>
              <a:t>8</a:t>
            </a:r>
          </a:p>
        </p:txBody>
      </p:sp>
    </p:spTree>
    <p:custDataLst>
      <p:tags r:id="rId1"/>
    </p:custDataLst>
    <p:extLst>
      <p:ext uri="{BB962C8B-B14F-4D97-AF65-F5344CB8AC3E}">
        <p14:creationId xmlns:p14="http://schemas.microsoft.com/office/powerpoint/2010/main" val="182589535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Goals and Progres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23040F3-D833-8863-B0B0-43BC9EB1FB77}"/>
              </a:ext>
            </a:extLst>
          </p:cNvPr>
          <p:cNvSpPr/>
          <p:nvPr userDrawn="1"/>
        </p:nvSpPr>
        <p:spPr>
          <a:xfrm>
            <a:off x="1899139" y="0"/>
            <a:ext cx="10292862" cy="1526302"/>
          </a:xfrm>
          <a:prstGeom prst="rect">
            <a:avLst/>
          </a:prstGeom>
          <a:solidFill>
            <a:srgbClr val="CDE6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635C9ED9-8C29-4842-AA8B-644382E95129}"/>
              </a:ext>
            </a:extLst>
          </p:cNvPr>
          <p:cNvSpPr>
            <a:spLocks noGrp="1"/>
          </p:cNvSpPr>
          <p:nvPr>
            <p:ph type="title"/>
          </p:nvPr>
        </p:nvSpPr>
        <p:spPr>
          <a:xfrm>
            <a:off x="2017642" y="589402"/>
            <a:ext cx="9336158" cy="936901"/>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4D31361-3D0B-4408-B476-84F5C5F07E52}"/>
              </a:ext>
            </a:extLst>
          </p:cNvPr>
          <p:cNvSpPr>
            <a:spLocks noGrp="1"/>
          </p:cNvSpPr>
          <p:nvPr>
            <p:ph idx="1"/>
          </p:nvPr>
        </p:nvSpPr>
        <p:spPr>
          <a:xfrm>
            <a:off x="2017641" y="1754337"/>
            <a:ext cx="8567535" cy="4422167"/>
          </a:xfrm>
        </p:spPr>
        <p:txBody>
          <a:bodyPr>
            <a:noAutofit/>
          </a:bodyPr>
          <a:lstStyle>
            <a:lvl1pPr marL="347657" indent="-347657">
              <a:lnSpc>
                <a:spcPct val="108000"/>
              </a:lnSpc>
              <a:spcBef>
                <a:spcPts val="600"/>
              </a:spcBef>
              <a:spcAft>
                <a:spcPts val="600"/>
              </a:spcAft>
              <a:buSzPct val="90000"/>
              <a:buFont typeface="Wingdings" panose="05000000000000000000" pitchFamily="2" charset="2"/>
              <a:buChar char=""/>
              <a:defRPr/>
            </a:lvl1pPr>
            <a:lvl2pPr>
              <a:lnSpc>
                <a:spcPct val="108000"/>
              </a:lnSpc>
              <a:spcBef>
                <a:spcPts val="600"/>
              </a:spcBef>
              <a:buSzPct val="110000"/>
              <a:defRPr/>
            </a:lvl2pPr>
            <a:lvl3pPr>
              <a:lnSpc>
                <a:spcPct val="108000"/>
              </a:lnSpc>
              <a:spcBef>
                <a:spcPts val="600"/>
              </a:spcBef>
              <a:buSzPct val="120000"/>
              <a:defRPr/>
            </a:lvl3pPr>
            <a:lvl4pPr>
              <a:lnSpc>
                <a:spcPct val="108000"/>
              </a:lnSpc>
              <a:spcBef>
                <a:spcPts val="600"/>
              </a:spcBef>
              <a:defRPr/>
            </a:lvl4pPr>
            <a:lvl5pPr>
              <a:lnSpc>
                <a:spcPct val="108000"/>
              </a:lnSpc>
              <a:spcBef>
                <a:spcPts val="6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AC95529A-3F5B-409B-8C42-0EB968C9F20F}"/>
              </a:ext>
            </a:extLst>
          </p:cNvPr>
          <p:cNvSpPr/>
          <p:nvPr userDrawn="1"/>
        </p:nvSpPr>
        <p:spPr>
          <a:xfrm>
            <a:off x="0" y="6311901"/>
            <a:ext cx="12192000" cy="546100"/>
          </a:xfrm>
          <a:prstGeom prst="rect">
            <a:avLst/>
          </a:prstGeom>
          <a:solidFill>
            <a:srgbClr val="8CC7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Footer Placeholder 5">
            <a:extLst>
              <a:ext uri="{FF2B5EF4-FFF2-40B4-BE49-F238E27FC236}">
                <a16:creationId xmlns:a16="http://schemas.microsoft.com/office/drawing/2014/main" id="{570195EF-E1B3-47C4-A907-8F4A295B7884}"/>
              </a:ext>
            </a:extLst>
          </p:cNvPr>
          <p:cNvSpPr>
            <a:spLocks noGrp="1"/>
          </p:cNvSpPr>
          <p:nvPr>
            <p:ph type="ftr" sz="quarter" idx="11"/>
          </p:nvPr>
        </p:nvSpPr>
        <p:spPr>
          <a:xfrm>
            <a:off x="2017643" y="6392927"/>
            <a:ext cx="8458201" cy="365125"/>
          </a:xfrm>
          <a:prstGeom prst="rect">
            <a:avLst/>
          </a:prstGeom>
        </p:spPr>
        <p:txBody>
          <a:bodyPr/>
          <a:lstStyle>
            <a:lvl1pPr algn="r">
              <a:defRPr b="1">
                <a:solidFill>
                  <a:schemeClr val="accent6">
                    <a:lumMod val="20000"/>
                    <a:lumOff val="80000"/>
                  </a:schemeClr>
                </a:solidFill>
              </a:defRPr>
            </a:lvl1pPr>
          </a:lstStyle>
          <a:p>
            <a:r>
              <a:rPr lang="en-US"/>
              <a:t>Checkpoint</a:t>
            </a:r>
            <a:endParaRPr lang="en-US" dirty="0"/>
          </a:p>
        </p:txBody>
      </p:sp>
      <p:sp>
        <p:nvSpPr>
          <p:cNvPr id="13" name="Rectangle 12">
            <a:extLst>
              <a:ext uri="{FF2B5EF4-FFF2-40B4-BE49-F238E27FC236}">
                <a16:creationId xmlns:a16="http://schemas.microsoft.com/office/drawing/2014/main" id="{D9A05FAC-AA3F-4E52-A429-5B66AD088D84}"/>
              </a:ext>
            </a:extLst>
          </p:cNvPr>
          <p:cNvSpPr/>
          <p:nvPr userDrawn="1"/>
        </p:nvSpPr>
        <p:spPr>
          <a:xfrm>
            <a:off x="11082130" y="6311901"/>
            <a:ext cx="1109870" cy="546100"/>
          </a:xfrm>
          <a:prstGeom prst="rect">
            <a:avLst/>
          </a:prstGeom>
          <a:solidFill>
            <a:schemeClr val="accent5"/>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0" dirty="0">
              <a:solidFill>
                <a:schemeClr val="accent6"/>
              </a:solidFill>
            </a:endParaRPr>
          </a:p>
        </p:txBody>
      </p:sp>
      <p:sp>
        <p:nvSpPr>
          <p:cNvPr id="10" name="Slide Number Placeholder 6">
            <a:extLst>
              <a:ext uri="{FF2B5EF4-FFF2-40B4-BE49-F238E27FC236}">
                <a16:creationId xmlns:a16="http://schemas.microsoft.com/office/drawing/2014/main" id="{290C4A28-98B5-40C3-8244-35D87818464F}"/>
              </a:ext>
            </a:extLst>
          </p:cNvPr>
          <p:cNvSpPr>
            <a:spLocks noGrp="1"/>
          </p:cNvSpPr>
          <p:nvPr>
            <p:ph type="sldNum" sz="quarter" idx="12"/>
          </p:nvPr>
        </p:nvSpPr>
        <p:spPr>
          <a:xfrm>
            <a:off x="10585175" y="6396107"/>
            <a:ext cx="1033669" cy="365125"/>
          </a:xfrm>
          <a:prstGeom prst="rect">
            <a:avLst/>
          </a:prstGeom>
        </p:spPr>
        <p:txBody>
          <a:bodyPr/>
          <a:lstStyle>
            <a:lvl1pPr>
              <a:defRPr b="1">
                <a:solidFill>
                  <a:schemeClr val="accent3"/>
                </a:solidFill>
              </a:defRPr>
            </a:lvl1pPr>
          </a:lstStyle>
          <a:p>
            <a:pPr algn="r"/>
            <a:fld id="{3B3CBF68-38E2-48B1-A0C0-53C053A6473C}" type="slidenum">
              <a:rPr lang="en-US" smtClean="0"/>
              <a:pPr algn="r"/>
              <a:t>‹#›</a:t>
            </a:fld>
            <a:endParaRPr lang="en-US" dirty="0"/>
          </a:p>
        </p:txBody>
      </p:sp>
      <p:sp>
        <p:nvSpPr>
          <p:cNvPr id="11" name="TextBox 10">
            <a:extLst>
              <a:ext uri="{FF2B5EF4-FFF2-40B4-BE49-F238E27FC236}">
                <a16:creationId xmlns:a16="http://schemas.microsoft.com/office/drawing/2014/main" id="{7DF9AFA9-13CD-4AC8-8816-BE9BC0190A49}"/>
              </a:ext>
            </a:extLst>
          </p:cNvPr>
          <p:cNvSpPr txBox="1"/>
          <p:nvPr userDrawn="1"/>
        </p:nvSpPr>
        <p:spPr>
          <a:xfrm>
            <a:off x="838202" y="6356350"/>
            <a:ext cx="2262808" cy="461665"/>
          </a:xfrm>
          <a:prstGeom prst="rect">
            <a:avLst/>
          </a:prstGeom>
          <a:noFill/>
        </p:spPr>
        <p:txBody>
          <a:bodyPr wrap="square" rtlCol="0">
            <a:spAutoFit/>
          </a:bodyPr>
          <a:lstStyle/>
          <a:p>
            <a:r>
              <a:rPr lang="en-US" sz="2400" b="1" dirty="0">
                <a:solidFill>
                  <a:schemeClr val="accent6">
                    <a:lumMod val="20000"/>
                    <a:lumOff val="80000"/>
                  </a:schemeClr>
                </a:solidFill>
              </a:rPr>
              <a:t>2024</a:t>
            </a:r>
          </a:p>
        </p:txBody>
      </p:sp>
      <p:sp>
        <p:nvSpPr>
          <p:cNvPr id="12" name="Rectangle 11">
            <a:extLst>
              <a:ext uri="{FF2B5EF4-FFF2-40B4-BE49-F238E27FC236}">
                <a16:creationId xmlns:a16="http://schemas.microsoft.com/office/drawing/2014/main" id="{47426186-68EA-4A77-A0A7-E6473E7C46ED}"/>
              </a:ext>
            </a:extLst>
          </p:cNvPr>
          <p:cNvSpPr/>
          <p:nvPr userDrawn="1"/>
        </p:nvSpPr>
        <p:spPr>
          <a:xfrm>
            <a:off x="10585174" y="6311901"/>
            <a:ext cx="496956"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lumMod val="20000"/>
                    <a:lumOff val="80000"/>
                  </a:schemeClr>
                </a:solidFill>
              </a:rPr>
              <a:t>8</a:t>
            </a:r>
          </a:p>
        </p:txBody>
      </p:sp>
    </p:spTree>
    <p:custDataLst>
      <p:tags r:id="rId1"/>
    </p:custDataLst>
    <p:extLst>
      <p:ext uri="{BB962C8B-B14F-4D97-AF65-F5344CB8AC3E}">
        <p14:creationId xmlns:p14="http://schemas.microsoft.com/office/powerpoint/2010/main" val="401309285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6A4CA-1970-4B82-A395-322AC5A66E7A}"/>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3F3BD4-6E63-4F85-A9B2-D07E7F94D84D}"/>
              </a:ext>
            </a:extLst>
          </p:cNvPr>
          <p:cNvSpPr>
            <a:spLocks noGrp="1"/>
          </p:cNvSpPr>
          <p:nvPr>
            <p:ph type="body" idx="1"/>
          </p:nvPr>
        </p:nvSpPr>
        <p:spPr>
          <a:xfrm>
            <a:off x="831850" y="4589464"/>
            <a:ext cx="10515600" cy="1500187"/>
          </a:xfrm>
        </p:spPr>
        <p:txBody>
          <a:bodyPr/>
          <a:lstStyle>
            <a:lvl1pPr marL="0" indent="0">
              <a:buNone/>
              <a:defRPr sz="2400">
                <a:solidFill>
                  <a:schemeClr val="accent3"/>
                </a:solidFill>
              </a:defRPr>
            </a:lvl1pPr>
            <a:lvl2pPr marL="457192" indent="0">
              <a:buNone/>
              <a:defRPr sz="2000">
                <a:solidFill>
                  <a:schemeClr val="tx1">
                    <a:tint val="75000"/>
                  </a:schemeClr>
                </a:solidFill>
              </a:defRPr>
            </a:lvl2pPr>
            <a:lvl3pPr marL="914384" indent="0">
              <a:buNone/>
              <a:defRPr sz="1800">
                <a:solidFill>
                  <a:schemeClr val="tx1">
                    <a:tint val="75000"/>
                  </a:schemeClr>
                </a:solidFill>
              </a:defRPr>
            </a:lvl3pPr>
            <a:lvl4pPr marL="1371576" indent="0">
              <a:buNone/>
              <a:defRPr sz="1600">
                <a:solidFill>
                  <a:schemeClr val="tx1">
                    <a:tint val="75000"/>
                  </a:schemeClr>
                </a:solidFill>
              </a:defRPr>
            </a:lvl4pPr>
            <a:lvl5pPr marL="1828768" indent="0">
              <a:buNone/>
              <a:defRPr sz="1600">
                <a:solidFill>
                  <a:schemeClr val="tx1">
                    <a:tint val="75000"/>
                  </a:schemeClr>
                </a:solidFill>
              </a:defRPr>
            </a:lvl5pPr>
            <a:lvl6pPr marL="2285960" indent="0">
              <a:buNone/>
              <a:defRPr sz="1600">
                <a:solidFill>
                  <a:schemeClr val="tx1">
                    <a:tint val="75000"/>
                  </a:schemeClr>
                </a:solidFill>
              </a:defRPr>
            </a:lvl6pPr>
            <a:lvl7pPr marL="2743152" indent="0">
              <a:buNone/>
              <a:defRPr sz="1600">
                <a:solidFill>
                  <a:schemeClr val="tx1">
                    <a:tint val="75000"/>
                  </a:schemeClr>
                </a:solidFill>
              </a:defRPr>
            </a:lvl7pPr>
            <a:lvl8pPr marL="3200344" indent="0">
              <a:buNone/>
              <a:defRPr sz="1600">
                <a:solidFill>
                  <a:schemeClr val="tx1">
                    <a:tint val="75000"/>
                  </a:schemeClr>
                </a:solidFill>
              </a:defRPr>
            </a:lvl8pPr>
            <a:lvl9pPr marL="3657536"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F3299A9-631F-4350-BECD-343D7B017890}"/>
              </a:ext>
            </a:extLst>
          </p:cNvPr>
          <p:cNvSpPr>
            <a:spLocks noGrp="1"/>
          </p:cNvSpPr>
          <p:nvPr>
            <p:ph type="dt" sz="half" idx="10"/>
          </p:nvPr>
        </p:nvSpPr>
        <p:spPr>
          <a:xfrm>
            <a:off x="838201" y="6356350"/>
            <a:ext cx="1000539"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3E373361-2FBF-4D49-B8D8-3CA1B68AF014}"/>
              </a:ext>
            </a:extLst>
          </p:cNvPr>
          <p:cNvSpPr>
            <a:spLocks noGrp="1"/>
          </p:cNvSpPr>
          <p:nvPr>
            <p:ph type="ftr" sz="quarter" idx="11"/>
          </p:nvPr>
        </p:nvSpPr>
        <p:spPr>
          <a:xfrm>
            <a:off x="2017643" y="6356350"/>
            <a:ext cx="6135758" cy="365125"/>
          </a:xfrm>
          <a:prstGeom prst="rect">
            <a:avLst/>
          </a:prstGeom>
        </p:spPr>
        <p:txBody>
          <a:bodyPr/>
          <a:lstStyle/>
          <a:p>
            <a:r>
              <a:rPr lang="en-US"/>
              <a:t>Checkpoint</a:t>
            </a:r>
            <a:endParaRPr lang="en-US" dirty="0"/>
          </a:p>
        </p:txBody>
      </p:sp>
      <p:sp>
        <p:nvSpPr>
          <p:cNvPr id="6" name="Slide Number Placeholder 5">
            <a:extLst>
              <a:ext uri="{FF2B5EF4-FFF2-40B4-BE49-F238E27FC236}">
                <a16:creationId xmlns:a16="http://schemas.microsoft.com/office/drawing/2014/main" id="{F12ED621-F5AA-4D54-9841-30B6AA207A94}"/>
              </a:ext>
            </a:extLst>
          </p:cNvPr>
          <p:cNvSpPr>
            <a:spLocks noGrp="1"/>
          </p:cNvSpPr>
          <p:nvPr>
            <p:ph type="sldNum" sz="quarter" idx="12"/>
          </p:nvPr>
        </p:nvSpPr>
        <p:spPr>
          <a:xfrm>
            <a:off x="8610600" y="6356350"/>
            <a:ext cx="2743200" cy="365125"/>
          </a:xfrm>
          <a:prstGeom prst="rect">
            <a:avLst/>
          </a:prstGeom>
        </p:spPr>
        <p:txBody>
          <a:bodyPr/>
          <a:lstStyle/>
          <a:p>
            <a:fld id="{3B3CBF68-38E2-48B1-A0C0-53C053A6473C}" type="slidenum">
              <a:rPr lang="en-US" smtClean="0"/>
              <a:t>‹#›</a:t>
            </a:fld>
            <a:endParaRPr lang="en-US" dirty="0"/>
          </a:p>
        </p:txBody>
      </p:sp>
    </p:spTree>
    <p:custDataLst>
      <p:tags r:id="rId1"/>
    </p:custDataLst>
    <p:extLst>
      <p:ext uri="{BB962C8B-B14F-4D97-AF65-F5344CB8AC3E}">
        <p14:creationId xmlns:p14="http://schemas.microsoft.com/office/powerpoint/2010/main" val="364035533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C3819-A465-44F0-9352-F0323E1BB6A8}"/>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7E7FA6C-A0E2-4FE5-BC64-5E3294021D61}"/>
              </a:ext>
            </a:extLst>
          </p:cNvPr>
          <p:cNvSpPr>
            <a:spLocks noGrp="1"/>
          </p:cNvSpPr>
          <p:nvPr>
            <p:ph sz="half" idx="1"/>
          </p:nvPr>
        </p:nvSpPr>
        <p:spPr>
          <a:xfrm>
            <a:off x="838200" y="1825625"/>
            <a:ext cx="5181600" cy="4351338"/>
          </a:xfrm>
        </p:spPr>
        <p:txBody>
          <a:bodyPr/>
          <a:lstStyle>
            <a:lvl1pPr marL="347657" indent="-347657">
              <a:lnSpc>
                <a:spcPct val="108000"/>
              </a:lnSpc>
              <a:spcBef>
                <a:spcPts val="600"/>
              </a:spcBef>
              <a:defRPr/>
            </a:lvl1pPr>
            <a:lvl2pPr>
              <a:lnSpc>
                <a:spcPct val="108000"/>
              </a:lnSpc>
              <a:spcBef>
                <a:spcPts val="600"/>
              </a:spcBef>
              <a:defRPr/>
            </a:lvl2pPr>
            <a:lvl3pPr>
              <a:lnSpc>
                <a:spcPct val="108000"/>
              </a:lnSpc>
              <a:spcBef>
                <a:spcPts val="600"/>
              </a:spcBef>
              <a:defRPr/>
            </a:lvl3pPr>
            <a:lvl4pPr>
              <a:lnSpc>
                <a:spcPct val="108000"/>
              </a:lnSpc>
              <a:spcBef>
                <a:spcPts val="600"/>
              </a:spcBef>
              <a:defRPr/>
            </a:lvl4pPr>
            <a:lvl5pPr>
              <a:lnSpc>
                <a:spcPct val="108000"/>
              </a:lnSpc>
              <a:spcBef>
                <a:spcPts val="6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035372E5-A10C-4E0C-B57C-B36AF090E1F7}"/>
              </a:ext>
            </a:extLst>
          </p:cNvPr>
          <p:cNvSpPr>
            <a:spLocks noGrp="1"/>
          </p:cNvSpPr>
          <p:nvPr>
            <p:ph sz="half" idx="2"/>
          </p:nvPr>
        </p:nvSpPr>
        <p:spPr>
          <a:xfrm>
            <a:off x="6172200" y="1825625"/>
            <a:ext cx="5181600" cy="4351338"/>
          </a:xfrm>
        </p:spPr>
        <p:txBody>
          <a:bodyPr/>
          <a:lstStyle>
            <a:lvl1pPr marL="347657" indent="-347657">
              <a:lnSpc>
                <a:spcPct val="108000"/>
              </a:lnSpc>
              <a:spcBef>
                <a:spcPts val="600"/>
              </a:spcBef>
              <a:defRPr/>
            </a:lvl1pPr>
            <a:lvl2pPr>
              <a:lnSpc>
                <a:spcPct val="108000"/>
              </a:lnSpc>
              <a:spcBef>
                <a:spcPts val="600"/>
              </a:spcBef>
              <a:defRPr/>
            </a:lvl2pPr>
            <a:lvl3pPr>
              <a:lnSpc>
                <a:spcPct val="108000"/>
              </a:lnSpc>
              <a:spcBef>
                <a:spcPts val="600"/>
              </a:spcBef>
              <a:defRPr/>
            </a:lvl3pPr>
            <a:lvl4pPr>
              <a:lnSpc>
                <a:spcPct val="108000"/>
              </a:lnSpc>
              <a:spcBef>
                <a:spcPts val="600"/>
              </a:spcBef>
              <a:defRPr/>
            </a:lvl4pPr>
            <a:lvl5pPr>
              <a:lnSpc>
                <a:spcPct val="108000"/>
              </a:lnSpc>
              <a:spcBef>
                <a:spcPts val="6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4E22BEA0-B56A-9F5E-230E-B9F6C61FB74F}"/>
              </a:ext>
            </a:extLst>
          </p:cNvPr>
          <p:cNvSpPr/>
          <p:nvPr userDrawn="1"/>
        </p:nvSpPr>
        <p:spPr>
          <a:xfrm>
            <a:off x="0" y="6311901"/>
            <a:ext cx="12192000" cy="546100"/>
          </a:xfrm>
          <a:prstGeom prst="rect">
            <a:avLst/>
          </a:prstGeom>
          <a:solidFill>
            <a:srgbClr val="8CC7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Footer Placeholder 5">
            <a:extLst>
              <a:ext uri="{FF2B5EF4-FFF2-40B4-BE49-F238E27FC236}">
                <a16:creationId xmlns:a16="http://schemas.microsoft.com/office/drawing/2014/main" id="{68079956-2886-A07B-9232-EA2C2F16416B}"/>
              </a:ext>
            </a:extLst>
          </p:cNvPr>
          <p:cNvSpPr>
            <a:spLocks noGrp="1"/>
          </p:cNvSpPr>
          <p:nvPr>
            <p:ph type="ftr" sz="quarter" idx="11"/>
          </p:nvPr>
        </p:nvSpPr>
        <p:spPr>
          <a:xfrm>
            <a:off x="2017643" y="6392927"/>
            <a:ext cx="8458201" cy="365125"/>
          </a:xfrm>
          <a:prstGeom prst="rect">
            <a:avLst/>
          </a:prstGeom>
        </p:spPr>
        <p:txBody>
          <a:bodyPr/>
          <a:lstStyle>
            <a:lvl1pPr algn="r">
              <a:defRPr b="1">
                <a:solidFill>
                  <a:schemeClr val="accent6">
                    <a:lumMod val="20000"/>
                    <a:lumOff val="80000"/>
                  </a:schemeClr>
                </a:solidFill>
              </a:defRPr>
            </a:lvl1pPr>
          </a:lstStyle>
          <a:p>
            <a:r>
              <a:rPr lang="en-US"/>
              <a:t>Checkpoint</a:t>
            </a:r>
            <a:endParaRPr lang="en-US" dirty="0"/>
          </a:p>
        </p:txBody>
      </p:sp>
      <p:sp>
        <p:nvSpPr>
          <p:cNvPr id="7" name="Rectangle 6">
            <a:extLst>
              <a:ext uri="{FF2B5EF4-FFF2-40B4-BE49-F238E27FC236}">
                <a16:creationId xmlns:a16="http://schemas.microsoft.com/office/drawing/2014/main" id="{6473538F-4D13-865B-66D2-C54C2E759F14}"/>
              </a:ext>
            </a:extLst>
          </p:cNvPr>
          <p:cNvSpPr/>
          <p:nvPr userDrawn="1"/>
        </p:nvSpPr>
        <p:spPr>
          <a:xfrm>
            <a:off x="11082130" y="6311901"/>
            <a:ext cx="1109870" cy="546100"/>
          </a:xfrm>
          <a:prstGeom prst="rect">
            <a:avLst/>
          </a:prstGeom>
          <a:solidFill>
            <a:schemeClr val="accent5"/>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0" dirty="0">
              <a:solidFill>
                <a:schemeClr val="accent6"/>
              </a:solidFill>
            </a:endParaRPr>
          </a:p>
        </p:txBody>
      </p:sp>
      <p:sp>
        <p:nvSpPr>
          <p:cNvPr id="8" name="Slide Number Placeholder 6">
            <a:extLst>
              <a:ext uri="{FF2B5EF4-FFF2-40B4-BE49-F238E27FC236}">
                <a16:creationId xmlns:a16="http://schemas.microsoft.com/office/drawing/2014/main" id="{19F1434F-A983-BF9C-FA9E-DACF73B96846}"/>
              </a:ext>
            </a:extLst>
          </p:cNvPr>
          <p:cNvSpPr>
            <a:spLocks noGrp="1"/>
          </p:cNvSpPr>
          <p:nvPr>
            <p:ph type="sldNum" sz="quarter" idx="12"/>
          </p:nvPr>
        </p:nvSpPr>
        <p:spPr>
          <a:xfrm>
            <a:off x="10585175" y="6396107"/>
            <a:ext cx="1033669" cy="365125"/>
          </a:xfrm>
          <a:prstGeom prst="rect">
            <a:avLst/>
          </a:prstGeom>
        </p:spPr>
        <p:txBody>
          <a:bodyPr/>
          <a:lstStyle>
            <a:lvl1pPr>
              <a:defRPr b="1">
                <a:solidFill>
                  <a:schemeClr val="accent3"/>
                </a:solidFill>
              </a:defRPr>
            </a:lvl1pPr>
          </a:lstStyle>
          <a:p>
            <a:pPr algn="r"/>
            <a:fld id="{3B3CBF68-38E2-48B1-A0C0-53C053A6473C}" type="slidenum">
              <a:rPr lang="en-US" smtClean="0"/>
              <a:pPr algn="r"/>
              <a:t>‹#›</a:t>
            </a:fld>
            <a:endParaRPr lang="en-US" dirty="0"/>
          </a:p>
        </p:txBody>
      </p:sp>
      <p:sp>
        <p:nvSpPr>
          <p:cNvPr id="9" name="TextBox 8">
            <a:extLst>
              <a:ext uri="{FF2B5EF4-FFF2-40B4-BE49-F238E27FC236}">
                <a16:creationId xmlns:a16="http://schemas.microsoft.com/office/drawing/2014/main" id="{98FF458E-2236-5A29-DB7D-67CF741CBF12}"/>
              </a:ext>
            </a:extLst>
          </p:cNvPr>
          <p:cNvSpPr txBox="1"/>
          <p:nvPr userDrawn="1"/>
        </p:nvSpPr>
        <p:spPr>
          <a:xfrm>
            <a:off x="838202" y="6356350"/>
            <a:ext cx="2262808" cy="461665"/>
          </a:xfrm>
          <a:prstGeom prst="rect">
            <a:avLst/>
          </a:prstGeom>
          <a:noFill/>
        </p:spPr>
        <p:txBody>
          <a:bodyPr wrap="square" rtlCol="0">
            <a:spAutoFit/>
          </a:bodyPr>
          <a:lstStyle/>
          <a:p>
            <a:r>
              <a:rPr lang="en-US" sz="2400" b="1" dirty="0">
                <a:solidFill>
                  <a:schemeClr val="accent6">
                    <a:lumMod val="20000"/>
                    <a:lumOff val="80000"/>
                  </a:schemeClr>
                </a:solidFill>
              </a:rPr>
              <a:t>2024</a:t>
            </a:r>
          </a:p>
        </p:txBody>
      </p:sp>
      <p:sp>
        <p:nvSpPr>
          <p:cNvPr id="15" name="Rectangle 14">
            <a:extLst>
              <a:ext uri="{FF2B5EF4-FFF2-40B4-BE49-F238E27FC236}">
                <a16:creationId xmlns:a16="http://schemas.microsoft.com/office/drawing/2014/main" id="{9022D476-48D7-DC22-FC2C-B084DFE66343}"/>
              </a:ext>
            </a:extLst>
          </p:cNvPr>
          <p:cNvSpPr/>
          <p:nvPr userDrawn="1"/>
        </p:nvSpPr>
        <p:spPr>
          <a:xfrm>
            <a:off x="10585174" y="6311901"/>
            <a:ext cx="496956"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lumMod val="20000"/>
                    <a:lumOff val="80000"/>
                  </a:schemeClr>
                </a:solidFill>
              </a:rPr>
              <a:t>8</a:t>
            </a:r>
          </a:p>
        </p:txBody>
      </p:sp>
    </p:spTree>
    <p:custDataLst>
      <p:tags r:id="rId1"/>
    </p:custDataLst>
    <p:extLst>
      <p:ext uri="{BB962C8B-B14F-4D97-AF65-F5344CB8AC3E}">
        <p14:creationId xmlns:p14="http://schemas.microsoft.com/office/powerpoint/2010/main" val="31303164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E571D-FCB4-4569-9E72-4D979B0714F4}"/>
              </a:ext>
            </a:extLst>
          </p:cNvPr>
          <p:cNvSpPr>
            <a:spLocks noGrp="1"/>
          </p:cNvSpPr>
          <p:nvPr>
            <p:ph type="title"/>
          </p:nvPr>
        </p:nvSpPr>
        <p:spPr>
          <a:xfrm>
            <a:off x="839788" y="365126"/>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09DDE31C-2800-4AAC-ACC0-09FDD37693D9}"/>
              </a:ext>
            </a:extLst>
          </p:cNvPr>
          <p:cNvSpPr>
            <a:spLocks noGrp="1"/>
          </p:cNvSpPr>
          <p:nvPr>
            <p:ph type="body" idx="1"/>
          </p:nvPr>
        </p:nvSpPr>
        <p:spPr>
          <a:xfrm>
            <a:off x="839789" y="1681163"/>
            <a:ext cx="5157787" cy="823912"/>
          </a:xfrm>
        </p:spPr>
        <p:txBody>
          <a:bodyPr anchor="b"/>
          <a:lstStyle>
            <a:lvl1pPr marL="0" indent="0">
              <a:buNone/>
              <a:defRPr sz="2400" b="1">
                <a:solidFill>
                  <a:schemeClr val="accent3"/>
                </a:solidFill>
              </a:defRPr>
            </a:lvl1pPr>
            <a:lvl2pPr marL="457192" indent="0">
              <a:buNone/>
              <a:defRPr sz="2000" b="1"/>
            </a:lvl2pPr>
            <a:lvl3pPr marL="914384" indent="0">
              <a:buNone/>
              <a:defRPr sz="1800" b="1"/>
            </a:lvl3pPr>
            <a:lvl4pPr marL="1371576" indent="0">
              <a:buNone/>
              <a:defRPr sz="1600" b="1"/>
            </a:lvl4pPr>
            <a:lvl5pPr marL="1828768" indent="0">
              <a:buNone/>
              <a:defRPr sz="1600" b="1"/>
            </a:lvl5pPr>
            <a:lvl6pPr marL="2285960" indent="0">
              <a:buNone/>
              <a:defRPr sz="1600" b="1"/>
            </a:lvl6pPr>
            <a:lvl7pPr marL="2743152" indent="0">
              <a:buNone/>
              <a:defRPr sz="1600" b="1"/>
            </a:lvl7pPr>
            <a:lvl8pPr marL="3200344" indent="0">
              <a:buNone/>
              <a:defRPr sz="1600" b="1"/>
            </a:lvl8pPr>
            <a:lvl9pPr marL="3657536"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9B0A904D-0BCE-4638-8609-26ABAF2751CC}"/>
              </a:ext>
            </a:extLst>
          </p:cNvPr>
          <p:cNvSpPr>
            <a:spLocks noGrp="1"/>
          </p:cNvSpPr>
          <p:nvPr>
            <p:ph sz="half" idx="2"/>
          </p:nvPr>
        </p:nvSpPr>
        <p:spPr>
          <a:xfrm>
            <a:off x="839789" y="2505075"/>
            <a:ext cx="5157787" cy="3684588"/>
          </a:xfrm>
        </p:spPr>
        <p:txBody>
          <a:bodyPr/>
          <a:lstStyle>
            <a:lvl1pPr marL="347657" indent="-347657">
              <a:lnSpc>
                <a:spcPct val="108000"/>
              </a:lnSpc>
              <a:spcBef>
                <a:spcPts val="600"/>
              </a:spcBef>
              <a:defRPr>
                <a:solidFill>
                  <a:schemeClr val="bg2">
                    <a:lumMod val="25000"/>
                  </a:schemeClr>
                </a:solidFill>
              </a:defRPr>
            </a:lvl1pPr>
            <a:lvl2pPr>
              <a:lnSpc>
                <a:spcPct val="108000"/>
              </a:lnSpc>
              <a:spcBef>
                <a:spcPts val="600"/>
              </a:spcBef>
              <a:defRPr>
                <a:solidFill>
                  <a:schemeClr val="bg2">
                    <a:lumMod val="25000"/>
                  </a:schemeClr>
                </a:solidFill>
              </a:defRPr>
            </a:lvl2pPr>
            <a:lvl3pPr>
              <a:lnSpc>
                <a:spcPct val="108000"/>
              </a:lnSpc>
              <a:spcBef>
                <a:spcPts val="600"/>
              </a:spcBef>
              <a:defRPr>
                <a:solidFill>
                  <a:schemeClr val="bg2">
                    <a:lumMod val="25000"/>
                  </a:schemeClr>
                </a:solidFill>
              </a:defRPr>
            </a:lvl3pPr>
            <a:lvl4pPr>
              <a:lnSpc>
                <a:spcPct val="108000"/>
              </a:lnSpc>
              <a:spcBef>
                <a:spcPts val="600"/>
              </a:spcBef>
              <a:defRPr>
                <a:solidFill>
                  <a:schemeClr val="bg2">
                    <a:lumMod val="25000"/>
                  </a:schemeClr>
                </a:solidFill>
              </a:defRPr>
            </a:lvl4pPr>
            <a:lvl5pPr>
              <a:lnSpc>
                <a:spcPct val="108000"/>
              </a:lnSpc>
              <a:spcBef>
                <a:spcPts val="600"/>
              </a:spcBef>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F902A93D-CCCD-45AB-8FD6-C9E4B2AAA8E1}"/>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3"/>
                </a:solidFill>
              </a:defRPr>
            </a:lvl1pPr>
            <a:lvl2pPr marL="457192" indent="0">
              <a:buNone/>
              <a:defRPr sz="2000" b="1"/>
            </a:lvl2pPr>
            <a:lvl3pPr marL="914384" indent="0">
              <a:buNone/>
              <a:defRPr sz="1800" b="1"/>
            </a:lvl3pPr>
            <a:lvl4pPr marL="1371576" indent="0">
              <a:buNone/>
              <a:defRPr sz="1600" b="1"/>
            </a:lvl4pPr>
            <a:lvl5pPr marL="1828768" indent="0">
              <a:buNone/>
              <a:defRPr sz="1600" b="1"/>
            </a:lvl5pPr>
            <a:lvl6pPr marL="2285960" indent="0">
              <a:buNone/>
              <a:defRPr sz="1600" b="1"/>
            </a:lvl6pPr>
            <a:lvl7pPr marL="2743152" indent="0">
              <a:buNone/>
              <a:defRPr sz="1600" b="1"/>
            </a:lvl7pPr>
            <a:lvl8pPr marL="3200344" indent="0">
              <a:buNone/>
              <a:defRPr sz="1600" b="1"/>
            </a:lvl8pPr>
            <a:lvl9pPr marL="3657536"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9874697-541D-4341-97F3-20A46AF27123}"/>
              </a:ext>
            </a:extLst>
          </p:cNvPr>
          <p:cNvSpPr>
            <a:spLocks noGrp="1"/>
          </p:cNvSpPr>
          <p:nvPr>
            <p:ph sz="quarter" idx="4"/>
          </p:nvPr>
        </p:nvSpPr>
        <p:spPr>
          <a:xfrm>
            <a:off x="6172200" y="2505075"/>
            <a:ext cx="5183188" cy="3684588"/>
          </a:xfrm>
        </p:spPr>
        <p:txBody>
          <a:bodyPr/>
          <a:lstStyle>
            <a:lvl1pPr marL="347657" indent="-347657">
              <a:lnSpc>
                <a:spcPct val="108000"/>
              </a:lnSpc>
              <a:spcBef>
                <a:spcPts val="600"/>
              </a:spcBef>
              <a:defRPr>
                <a:solidFill>
                  <a:schemeClr val="bg2">
                    <a:lumMod val="25000"/>
                  </a:schemeClr>
                </a:solidFill>
              </a:defRPr>
            </a:lvl1pPr>
            <a:lvl2pPr>
              <a:lnSpc>
                <a:spcPct val="108000"/>
              </a:lnSpc>
              <a:spcBef>
                <a:spcPts val="600"/>
              </a:spcBef>
              <a:defRPr>
                <a:solidFill>
                  <a:schemeClr val="bg2">
                    <a:lumMod val="25000"/>
                  </a:schemeClr>
                </a:solidFill>
              </a:defRPr>
            </a:lvl2pPr>
            <a:lvl3pPr>
              <a:lnSpc>
                <a:spcPct val="108000"/>
              </a:lnSpc>
              <a:spcBef>
                <a:spcPts val="600"/>
              </a:spcBef>
              <a:defRPr>
                <a:solidFill>
                  <a:schemeClr val="bg2">
                    <a:lumMod val="25000"/>
                  </a:schemeClr>
                </a:solidFill>
              </a:defRPr>
            </a:lvl3pPr>
            <a:lvl4pPr>
              <a:lnSpc>
                <a:spcPct val="108000"/>
              </a:lnSpc>
              <a:spcBef>
                <a:spcPts val="600"/>
              </a:spcBef>
              <a:defRPr>
                <a:solidFill>
                  <a:schemeClr val="bg2">
                    <a:lumMod val="25000"/>
                  </a:schemeClr>
                </a:solidFill>
              </a:defRPr>
            </a:lvl4pPr>
            <a:lvl5pPr>
              <a:lnSpc>
                <a:spcPct val="108000"/>
              </a:lnSpc>
              <a:spcBef>
                <a:spcPts val="600"/>
              </a:spcBef>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8B2CEE8E-8F0C-C42E-E8BD-131459494E93}"/>
              </a:ext>
            </a:extLst>
          </p:cNvPr>
          <p:cNvSpPr/>
          <p:nvPr userDrawn="1"/>
        </p:nvSpPr>
        <p:spPr>
          <a:xfrm>
            <a:off x="0" y="6311901"/>
            <a:ext cx="12192000" cy="546100"/>
          </a:xfrm>
          <a:prstGeom prst="rect">
            <a:avLst/>
          </a:prstGeom>
          <a:solidFill>
            <a:srgbClr val="8CC7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Footer Placeholder 5">
            <a:extLst>
              <a:ext uri="{FF2B5EF4-FFF2-40B4-BE49-F238E27FC236}">
                <a16:creationId xmlns:a16="http://schemas.microsoft.com/office/drawing/2014/main" id="{54FD18CC-D490-07F0-1912-8BAEC65A8EF6}"/>
              </a:ext>
            </a:extLst>
          </p:cNvPr>
          <p:cNvSpPr>
            <a:spLocks noGrp="1"/>
          </p:cNvSpPr>
          <p:nvPr>
            <p:ph type="ftr" sz="quarter" idx="11"/>
          </p:nvPr>
        </p:nvSpPr>
        <p:spPr>
          <a:xfrm>
            <a:off x="2017643" y="6392927"/>
            <a:ext cx="8458201" cy="365125"/>
          </a:xfrm>
          <a:prstGeom prst="rect">
            <a:avLst/>
          </a:prstGeom>
        </p:spPr>
        <p:txBody>
          <a:bodyPr/>
          <a:lstStyle>
            <a:lvl1pPr algn="r">
              <a:defRPr b="1">
                <a:solidFill>
                  <a:schemeClr val="accent6">
                    <a:lumMod val="20000"/>
                    <a:lumOff val="80000"/>
                  </a:schemeClr>
                </a:solidFill>
              </a:defRPr>
            </a:lvl1pPr>
          </a:lstStyle>
          <a:p>
            <a:r>
              <a:rPr lang="en-US"/>
              <a:t>Checkpoint</a:t>
            </a:r>
            <a:endParaRPr lang="en-US" dirty="0"/>
          </a:p>
        </p:txBody>
      </p:sp>
      <p:sp>
        <p:nvSpPr>
          <p:cNvPr id="9" name="Rectangle 8">
            <a:extLst>
              <a:ext uri="{FF2B5EF4-FFF2-40B4-BE49-F238E27FC236}">
                <a16:creationId xmlns:a16="http://schemas.microsoft.com/office/drawing/2014/main" id="{C4F13001-37C3-C81D-F928-68EFDC16241B}"/>
              </a:ext>
            </a:extLst>
          </p:cNvPr>
          <p:cNvSpPr/>
          <p:nvPr userDrawn="1"/>
        </p:nvSpPr>
        <p:spPr>
          <a:xfrm>
            <a:off x="11082130" y="6311901"/>
            <a:ext cx="1109870" cy="546100"/>
          </a:xfrm>
          <a:prstGeom prst="rect">
            <a:avLst/>
          </a:prstGeom>
          <a:solidFill>
            <a:schemeClr val="accent5"/>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0" dirty="0">
              <a:solidFill>
                <a:schemeClr val="accent6"/>
              </a:solidFill>
            </a:endParaRPr>
          </a:p>
        </p:txBody>
      </p:sp>
      <p:sp>
        <p:nvSpPr>
          <p:cNvPr id="10" name="Slide Number Placeholder 6">
            <a:extLst>
              <a:ext uri="{FF2B5EF4-FFF2-40B4-BE49-F238E27FC236}">
                <a16:creationId xmlns:a16="http://schemas.microsoft.com/office/drawing/2014/main" id="{99B0C612-4A64-6E4D-A32E-C3A7CBAB1379}"/>
              </a:ext>
            </a:extLst>
          </p:cNvPr>
          <p:cNvSpPr>
            <a:spLocks noGrp="1"/>
          </p:cNvSpPr>
          <p:nvPr>
            <p:ph type="sldNum" sz="quarter" idx="12"/>
          </p:nvPr>
        </p:nvSpPr>
        <p:spPr>
          <a:xfrm>
            <a:off x="10585175" y="6396107"/>
            <a:ext cx="1033669" cy="365125"/>
          </a:xfrm>
          <a:prstGeom prst="rect">
            <a:avLst/>
          </a:prstGeom>
        </p:spPr>
        <p:txBody>
          <a:bodyPr/>
          <a:lstStyle>
            <a:lvl1pPr>
              <a:defRPr b="1">
                <a:solidFill>
                  <a:schemeClr val="accent3"/>
                </a:solidFill>
              </a:defRPr>
            </a:lvl1pPr>
          </a:lstStyle>
          <a:p>
            <a:pPr algn="r"/>
            <a:fld id="{3B3CBF68-38E2-48B1-A0C0-53C053A6473C}" type="slidenum">
              <a:rPr lang="en-US" smtClean="0"/>
              <a:pPr algn="r"/>
              <a:t>‹#›</a:t>
            </a:fld>
            <a:endParaRPr lang="en-US" dirty="0"/>
          </a:p>
        </p:txBody>
      </p:sp>
      <p:sp>
        <p:nvSpPr>
          <p:cNvPr id="11" name="TextBox 10">
            <a:extLst>
              <a:ext uri="{FF2B5EF4-FFF2-40B4-BE49-F238E27FC236}">
                <a16:creationId xmlns:a16="http://schemas.microsoft.com/office/drawing/2014/main" id="{2F2CC05D-34F1-AF20-D40D-53922B329887}"/>
              </a:ext>
            </a:extLst>
          </p:cNvPr>
          <p:cNvSpPr txBox="1"/>
          <p:nvPr userDrawn="1"/>
        </p:nvSpPr>
        <p:spPr>
          <a:xfrm>
            <a:off x="838202" y="6356350"/>
            <a:ext cx="2262808" cy="461665"/>
          </a:xfrm>
          <a:prstGeom prst="rect">
            <a:avLst/>
          </a:prstGeom>
          <a:noFill/>
        </p:spPr>
        <p:txBody>
          <a:bodyPr wrap="square" rtlCol="0">
            <a:spAutoFit/>
          </a:bodyPr>
          <a:lstStyle/>
          <a:p>
            <a:r>
              <a:rPr lang="en-US" sz="2400" b="1" dirty="0">
                <a:solidFill>
                  <a:schemeClr val="accent6">
                    <a:lumMod val="20000"/>
                    <a:lumOff val="80000"/>
                  </a:schemeClr>
                </a:solidFill>
              </a:rPr>
              <a:t>2024</a:t>
            </a:r>
          </a:p>
        </p:txBody>
      </p:sp>
      <p:sp>
        <p:nvSpPr>
          <p:cNvPr id="14" name="Rectangle 13">
            <a:extLst>
              <a:ext uri="{FF2B5EF4-FFF2-40B4-BE49-F238E27FC236}">
                <a16:creationId xmlns:a16="http://schemas.microsoft.com/office/drawing/2014/main" id="{4CDC5287-688B-8BDB-DE8C-5AB0F4463951}"/>
              </a:ext>
            </a:extLst>
          </p:cNvPr>
          <p:cNvSpPr/>
          <p:nvPr userDrawn="1"/>
        </p:nvSpPr>
        <p:spPr>
          <a:xfrm>
            <a:off x="10585175" y="6311901"/>
            <a:ext cx="496956"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lumMod val="20000"/>
                    <a:lumOff val="80000"/>
                  </a:schemeClr>
                </a:solidFill>
              </a:rPr>
              <a:t>8</a:t>
            </a:r>
          </a:p>
        </p:txBody>
      </p:sp>
    </p:spTree>
    <p:custDataLst>
      <p:tags r:id="rId1"/>
    </p:custDataLst>
    <p:extLst>
      <p:ext uri="{BB962C8B-B14F-4D97-AF65-F5344CB8AC3E}">
        <p14:creationId xmlns:p14="http://schemas.microsoft.com/office/powerpoint/2010/main" val="64628658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DDD07-B2EA-44DE-A9AD-168D50A6D17D}"/>
              </a:ext>
            </a:extLst>
          </p:cNvPr>
          <p:cNvSpPr>
            <a:spLocks noGrp="1"/>
          </p:cNvSpPr>
          <p:nvPr>
            <p:ph type="title"/>
          </p:nvPr>
        </p:nvSpPr>
        <p:spPr>
          <a:xfrm>
            <a:off x="506896" y="255795"/>
            <a:ext cx="10230678" cy="1066110"/>
          </a:xfrm>
        </p:spPr>
        <p:txBody>
          <a:bodyPr/>
          <a:lstStyle>
            <a:lvl1pPr>
              <a:defRPr b="1">
                <a:latin typeface="+mn-lt"/>
              </a:defRPr>
            </a:lvl1pPr>
          </a:lstStyle>
          <a:p>
            <a:r>
              <a:rPr lang="en-US" dirty="0"/>
              <a:t>Click to edit Master title style</a:t>
            </a:r>
          </a:p>
        </p:txBody>
      </p:sp>
      <p:sp>
        <p:nvSpPr>
          <p:cNvPr id="4" name="Rectangle 3">
            <a:extLst>
              <a:ext uri="{FF2B5EF4-FFF2-40B4-BE49-F238E27FC236}">
                <a16:creationId xmlns:a16="http://schemas.microsoft.com/office/drawing/2014/main" id="{A286EC7B-710F-70EE-4F00-DD3CA1558D03}"/>
              </a:ext>
            </a:extLst>
          </p:cNvPr>
          <p:cNvSpPr/>
          <p:nvPr userDrawn="1"/>
        </p:nvSpPr>
        <p:spPr>
          <a:xfrm>
            <a:off x="0" y="6311901"/>
            <a:ext cx="12192000" cy="546100"/>
          </a:xfrm>
          <a:prstGeom prst="rect">
            <a:avLst/>
          </a:prstGeom>
          <a:solidFill>
            <a:srgbClr val="8CC7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Footer Placeholder 5">
            <a:extLst>
              <a:ext uri="{FF2B5EF4-FFF2-40B4-BE49-F238E27FC236}">
                <a16:creationId xmlns:a16="http://schemas.microsoft.com/office/drawing/2014/main" id="{BCF54D80-E3B5-9519-E023-92FA927F6D15}"/>
              </a:ext>
            </a:extLst>
          </p:cNvPr>
          <p:cNvSpPr>
            <a:spLocks noGrp="1"/>
          </p:cNvSpPr>
          <p:nvPr>
            <p:ph type="ftr" sz="quarter" idx="11"/>
          </p:nvPr>
        </p:nvSpPr>
        <p:spPr>
          <a:xfrm>
            <a:off x="2017643" y="6392927"/>
            <a:ext cx="8458201" cy="365125"/>
          </a:xfrm>
          <a:prstGeom prst="rect">
            <a:avLst/>
          </a:prstGeom>
        </p:spPr>
        <p:txBody>
          <a:bodyPr/>
          <a:lstStyle>
            <a:lvl1pPr algn="r">
              <a:defRPr b="1">
                <a:solidFill>
                  <a:schemeClr val="accent6">
                    <a:lumMod val="20000"/>
                    <a:lumOff val="80000"/>
                  </a:schemeClr>
                </a:solidFill>
              </a:defRPr>
            </a:lvl1pPr>
          </a:lstStyle>
          <a:p>
            <a:r>
              <a:rPr lang="en-US"/>
              <a:t>Checkpoint</a:t>
            </a:r>
            <a:endParaRPr lang="en-US" dirty="0"/>
          </a:p>
        </p:txBody>
      </p:sp>
      <p:sp>
        <p:nvSpPr>
          <p:cNvPr id="6" name="Rectangle 5">
            <a:extLst>
              <a:ext uri="{FF2B5EF4-FFF2-40B4-BE49-F238E27FC236}">
                <a16:creationId xmlns:a16="http://schemas.microsoft.com/office/drawing/2014/main" id="{AB02EE12-A8A0-7F71-B6F0-9F7815F0B268}"/>
              </a:ext>
            </a:extLst>
          </p:cNvPr>
          <p:cNvSpPr/>
          <p:nvPr userDrawn="1"/>
        </p:nvSpPr>
        <p:spPr>
          <a:xfrm>
            <a:off x="11082130" y="6311901"/>
            <a:ext cx="1109870" cy="546100"/>
          </a:xfrm>
          <a:prstGeom prst="rect">
            <a:avLst/>
          </a:prstGeom>
          <a:solidFill>
            <a:schemeClr val="accent5"/>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0" dirty="0">
              <a:solidFill>
                <a:schemeClr val="accent6"/>
              </a:solidFill>
            </a:endParaRPr>
          </a:p>
        </p:txBody>
      </p:sp>
      <p:sp>
        <p:nvSpPr>
          <p:cNvPr id="7" name="Slide Number Placeholder 6">
            <a:extLst>
              <a:ext uri="{FF2B5EF4-FFF2-40B4-BE49-F238E27FC236}">
                <a16:creationId xmlns:a16="http://schemas.microsoft.com/office/drawing/2014/main" id="{2FE2A806-BC36-D117-3DB8-547F31DE7416}"/>
              </a:ext>
            </a:extLst>
          </p:cNvPr>
          <p:cNvSpPr>
            <a:spLocks noGrp="1"/>
          </p:cNvSpPr>
          <p:nvPr>
            <p:ph type="sldNum" sz="quarter" idx="12"/>
          </p:nvPr>
        </p:nvSpPr>
        <p:spPr>
          <a:xfrm>
            <a:off x="10585175" y="6396107"/>
            <a:ext cx="1033669" cy="365125"/>
          </a:xfrm>
          <a:prstGeom prst="rect">
            <a:avLst/>
          </a:prstGeom>
        </p:spPr>
        <p:txBody>
          <a:bodyPr/>
          <a:lstStyle>
            <a:lvl1pPr>
              <a:defRPr b="1">
                <a:solidFill>
                  <a:schemeClr val="accent3"/>
                </a:solidFill>
              </a:defRPr>
            </a:lvl1pPr>
          </a:lstStyle>
          <a:p>
            <a:pPr algn="r"/>
            <a:fld id="{3B3CBF68-38E2-48B1-A0C0-53C053A6473C}" type="slidenum">
              <a:rPr lang="en-US" smtClean="0"/>
              <a:pPr algn="r"/>
              <a:t>‹#›</a:t>
            </a:fld>
            <a:endParaRPr lang="en-US" dirty="0"/>
          </a:p>
        </p:txBody>
      </p:sp>
      <p:sp>
        <p:nvSpPr>
          <p:cNvPr id="8" name="TextBox 7">
            <a:extLst>
              <a:ext uri="{FF2B5EF4-FFF2-40B4-BE49-F238E27FC236}">
                <a16:creationId xmlns:a16="http://schemas.microsoft.com/office/drawing/2014/main" id="{9F59EAC9-1606-5137-C2F2-B0E10B9F04F3}"/>
              </a:ext>
            </a:extLst>
          </p:cNvPr>
          <p:cNvSpPr txBox="1"/>
          <p:nvPr userDrawn="1"/>
        </p:nvSpPr>
        <p:spPr>
          <a:xfrm>
            <a:off x="838202" y="6356350"/>
            <a:ext cx="2262808" cy="461665"/>
          </a:xfrm>
          <a:prstGeom prst="rect">
            <a:avLst/>
          </a:prstGeom>
          <a:noFill/>
        </p:spPr>
        <p:txBody>
          <a:bodyPr wrap="square" rtlCol="0">
            <a:spAutoFit/>
          </a:bodyPr>
          <a:lstStyle/>
          <a:p>
            <a:r>
              <a:rPr lang="en-US" sz="2400" b="1" dirty="0">
                <a:solidFill>
                  <a:schemeClr val="accent6">
                    <a:lumMod val="20000"/>
                    <a:lumOff val="80000"/>
                  </a:schemeClr>
                </a:solidFill>
              </a:rPr>
              <a:t>2024</a:t>
            </a:r>
          </a:p>
        </p:txBody>
      </p:sp>
      <p:sp>
        <p:nvSpPr>
          <p:cNvPr id="13" name="Rectangle 12">
            <a:extLst>
              <a:ext uri="{FF2B5EF4-FFF2-40B4-BE49-F238E27FC236}">
                <a16:creationId xmlns:a16="http://schemas.microsoft.com/office/drawing/2014/main" id="{59B0DBC5-A895-670C-0F4D-84A76F30CD36}"/>
              </a:ext>
            </a:extLst>
          </p:cNvPr>
          <p:cNvSpPr/>
          <p:nvPr userDrawn="1"/>
        </p:nvSpPr>
        <p:spPr>
          <a:xfrm>
            <a:off x="10585174" y="6311901"/>
            <a:ext cx="496956"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lumMod val="20000"/>
                    <a:lumOff val="80000"/>
                  </a:schemeClr>
                </a:solidFill>
              </a:rPr>
              <a:t>2</a:t>
            </a:r>
          </a:p>
        </p:txBody>
      </p:sp>
    </p:spTree>
    <p:custDataLst>
      <p:tags r:id="rId1"/>
    </p:custDataLst>
    <p:extLst>
      <p:ext uri="{BB962C8B-B14F-4D97-AF65-F5344CB8AC3E}">
        <p14:creationId xmlns:p14="http://schemas.microsoft.com/office/powerpoint/2010/main" val="63400852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Step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DDD07-B2EA-44DE-A9AD-168D50A6D17D}"/>
              </a:ext>
            </a:extLst>
          </p:cNvPr>
          <p:cNvSpPr>
            <a:spLocks noGrp="1"/>
          </p:cNvSpPr>
          <p:nvPr>
            <p:ph type="title"/>
          </p:nvPr>
        </p:nvSpPr>
        <p:spPr>
          <a:xfrm>
            <a:off x="2658558" y="893067"/>
            <a:ext cx="8423572" cy="1066110"/>
          </a:xfrm>
        </p:spPr>
        <p:txBody>
          <a:bodyPr/>
          <a:lstStyle>
            <a:lvl1pPr>
              <a:defRPr sz="3600" b="1">
                <a:latin typeface="+mn-lt"/>
              </a:defRPr>
            </a:lvl1pPr>
          </a:lstStyle>
          <a:p>
            <a:r>
              <a:rPr lang="en-US" dirty="0"/>
              <a:t>Click to edit Master title style</a:t>
            </a:r>
          </a:p>
        </p:txBody>
      </p:sp>
      <p:sp>
        <p:nvSpPr>
          <p:cNvPr id="4" name="Rectangle 3">
            <a:extLst>
              <a:ext uri="{FF2B5EF4-FFF2-40B4-BE49-F238E27FC236}">
                <a16:creationId xmlns:a16="http://schemas.microsoft.com/office/drawing/2014/main" id="{A286EC7B-710F-70EE-4F00-DD3CA1558D03}"/>
              </a:ext>
            </a:extLst>
          </p:cNvPr>
          <p:cNvSpPr/>
          <p:nvPr userDrawn="1"/>
        </p:nvSpPr>
        <p:spPr>
          <a:xfrm>
            <a:off x="0" y="6311901"/>
            <a:ext cx="12192000" cy="546100"/>
          </a:xfrm>
          <a:prstGeom prst="rect">
            <a:avLst/>
          </a:prstGeom>
          <a:solidFill>
            <a:srgbClr val="8CC7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Footer Placeholder 5">
            <a:extLst>
              <a:ext uri="{FF2B5EF4-FFF2-40B4-BE49-F238E27FC236}">
                <a16:creationId xmlns:a16="http://schemas.microsoft.com/office/drawing/2014/main" id="{BCF54D80-E3B5-9519-E023-92FA927F6D15}"/>
              </a:ext>
            </a:extLst>
          </p:cNvPr>
          <p:cNvSpPr>
            <a:spLocks noGrp="1"/>
          </p:cNvSpPr>
          <p:nvPr>
            <p:ph type="ftr" sz="quarter" idx="11"/>
          </p:nvPr>
        </p:nvSpPr>
        <p:spPr>
          <a:xfrm>
            <a:off x="2017643" y="6392927"/>
            <a:ext cx="8458201" cy="365125"/>
          </a:xfrm>
          <a:prstGeom prst="rect">
            <a:avLst/>
          </a:prstGeom>
        </p:spPr>
        <p:txBody>
          <a:bodyPr/>
          <a:lstStyle>
            <a:lvl1pPr algn="r">
              <a:defRPr b="1">
                <a:solidFill>
                  <a:schemeClr val="accent6">
                    <a:lumMod val="20000"/>
                    <a:lumOff val="80000"/>
                  </a:schemeClr>
                </a:solidFill>
              </a:defRPr>
            </a:lvl1pPr>
          </a:lstStyle>
          <a:p>
            <a:r>
              <a:rPr lang="en-US"/>
              <a:t>Checkpoint</a:t>
            </a:r>
            <a:endParaRPr lang="en-US" dirty="0"/>
          </a:p>
        </p:txBody>
      </p:sp>
      <p:sp>
        <p:nvSpPr>
          <p:cNvPr id="6" name="Rectangle 5">
            <a:extLst>
              <a:ext uri="{FF2B5EF4-FFF2-40B4-BE49-F238E27FC236}">
                <a16:creationId xmlns:a16="http://schemas.microsoft.com/office/drawing/2014/main" id="{AB02EE12-A8A0-7F71-B6F0-9F7815F0B268}"/>
              </a:ext>
            </a:extLst>
          </p:cNvPr>
          <p:cNvSpPr/>
          <p:nvPr userDrawn="1"/>
        </p:nvSpPr>
        <p:spPr>
          <a:xfrm>
            <a:off x="11082130" y="6311901"/>
            <a:ext cx="1109870" cy="546100"/>
          </a:xfrm>
          <a:prstGeom prst="rect">
            <a:avLst/>
          </a:prstGeom>
          <a:solidFill>
            <a:schemeClr val="accent5"/>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0" dirty="0">
              <a:solidFill>
                <a:schemeClr val="accent6"/>
              </a:solidFill>
            </a:endParaRPr>
          </a:p>
        </p:txBody>
      </p:sp>
      <p:sp>
        <p:nvSpPr>
          <p:cNvPr id="7" name="Slide Number Placeholder 6">
            <a:extLst>
              <a:ext uri="{FF2B5EF4-FFF2-40B4-BE49-F238E27FC236}">
                <a16:creationId xmlns:a16="http://schemas.microsoft.com/office/drawing/2014/main" id="{2FE2A806-BC36-D117-3DB8-547F31DE7416}"/>
              </a:ext>
            </a:extLst>
          </p:cNvPr>
          <p:cNvSpPr>
            <a:spLocks noGrp="1"/>
          </p:cNvSpPr>
          <p:nvPr>
            <p:ph type="sldNum" sz="quarter" idx="12"/>
          </p:nvPr>
        </p:nvSpPr>
        <p:spPr>
          <a:xfrm>
            <a:off x="10585175" y="6396107"/>
            <a:ext cx="1033669" cy="365125"/>
          </a:xfrm>
          <a:prstGeom prst="rect">
            <a:avLst/>
          </a:prstGeom>
        </p:spPr>
        <p:txBody>
          <a:bodyPr/>
          <a:lstStyle>
            <a:lvl1pPr>
              <a:defRPr b="1">
                <a:solidFill>
                  <a:schemeClr val="accent3"/>
                </a:solidFill>
              </a:defRPr>
            </a:lvl1pPr>
          </a:lstStyle>
          <a:p>
            <a:pPr algn="r"/>
            <a:fld id="{3B3CBF68-38E2-48B1-A0C0-53C053A6473C}" type="slidenum">
              <a:rPr lang="en-US" smtClean="0"/>
              <a:pPr algn="r"/>
              <a:t>‹#›</a:t>
            </a:fld>
            <a:endParaRPr lang="en-US" dirty="0"/>
          </a:p>
        </p:txBody>
      </p:sp>
      <p:sp>
        <p:nvSpPr>
          <p:cNvPr id="8" name="TextBox 7">
            <a:extLst>
              <a:ext uri="{FF2B5EF4-FFF2-40B4-BE49-F238E27FC236}">
                <a16:creationId xmlns:a16="http://schemas.microsoft.com/office/drawing/2014/main" id="{9F59EAC9-1606-5137-C2F2-B0E10B9F04F3}"/>
              </a:ext>
            </a:extLst>
          </p:cNvPr>
          <p:cNvSpPr txBox="1"/>
          <p:nvPr userDrawn="1"/>
        </p:nvSpPr>
        <p:spPr>
          <a:xfrm>
            <a:off x="838202" y="6356350"/>
            <a:ext cx="2262808" cy="461665"/>
          </a:xfrm>
          <a:prstGeom prst="rect">
            <a:avLst/>
          </a:prstGeom>
          <a:noFill/>
        </p:spPr>
        <p:txBody>
          <a:bodyPr wrap="square" rtlCol="0">
            <a:spAutoFit/>
          </a:bodyPr>
          <a:lstStyle/>
          <a:p>
            <a:r>
              <a:rPr lang="en-US" sz="2400" b="1" dirty="0">
                <a:solidFill>
                  <a:schemeClr val="accent6">
                    <a:lumMod val="20000"/>
                    <a:lumOff val="80000"/>
                  </a:schemeClr>
                </a:solidFill>
              </a:rPr>
              <a:t>2024</a:t>
            </a:r>
          </a:p>
        </p:txBody>
      </p:sp>
      <p:sp>
        <p:nvSpPr>
          <p:cNvPr id="13" name="Rectangle 12">
            <a:extLst>
              <a:ext uri="{FF2B5EF4-FFF2-40B4-BE49-F238E27FC236}">
                <a16:creationId xmlns:a16="http://schemas.microsoft.com/office/drawing/2014/main" id="{59B0DBC5-A895-670C-0F4D-84A76F30CD36}"/>
              </a:ext>
            </a:extLst>
          </p:cNvPr>
          <p:cNvSpPr/>
          <p:nvPr userDrawn="1"/>
        </p:nvSpPr>
        <p:spPr>
          <a:xfrm>
            <a:off x="10585174" y="6311901"/>
            <a:ext cx="496956"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lumMod val="20000"/>
                    <a:lumOff val="80000"/>
                  </a:schemeClr>
                </a:solidFill>
              </a:rPr>
              <a:t>8</a:t>
            </a:r>
          </a:p>
        </p:txBody>
      </p:sp>
    </p:spTree>
    <p:custDataLst>
      <p:tags r:id="rId1"/>
    </p:custDataLst>
    <p:extLst>
      <p:ext uri="{BB962C8B-B14F-4D97-AF65-F5344CB8AC3E}">
        <p14:creationId xmlns:p14="http://schemas.microsoft.com/office/powerpoint/2010/main" val="196967199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C0517D-60A2-2528-4CC6-D1143CF877E3}"/>
              </a:ext>
            </a:extLst>
          </p:cNvPr>
          <p:cNvSpPr/>
          <p:nvPr userDrawn="1"/>
        </p:nvSpPr>
        <p:spPr>
          <a:xfrm>
            <a:off x="0" y="6311901"/>
            <a:ext cx="12192000" cy="546100"/>
          </a:xfrm>
          <a:prstGeom prst="rect">
            <a:avLst/>
          </a:prstGeom>
          <a:solidFill>
            <a:srgbClr val="8CC7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Footer Placeholder 5">
            <a:extLst>
              <a:ext uri="{FF2B5EF4-FFF2-40B4-BE49-F238E27FC236}">
                <a16:creationId xmlns:a16="http://schemas.microsoft.com/office/drawing/2014/main" id="{60FA3823-3C22-D086-585E-4A176885142A}"/>
              </a:ext>
            </a:extLst>
          </p:cNvPr>
          <p:cNvSpPr>
            <a:spLocks noGrp="1"/>
          </p:cNvSpPr>
          <p:nvPr>
            <p:ph type="ftr" sz="quarter" idx="11"/>
          </p:nvPr>
        </p:nvSpPr>
        <p:spPr>
          <a:xfrm>
            <a:off x="2017643" y="6392927"/>
            <a:ext cx="8458201" cy="365125"/>
          </a:xfrm>
          <a:prstGeom prst="rect">
            <a:avLst/>
          </a:prstGeom>
        </p:spPr>
        <p:txBody>
          <a:bodyPr/>
          <a:lstStyle>
            <a:lvl1pPr algn="r">
              <a:defRPr b="1">
                <a:solidFill>
                  <a:schemeClr val="accent6">
                    <a:lumMod val="20000"/>
                    <a:lumOff val="80000"/>
                  </a:schemeClr>
                </a:solidFill>
              </a:defRPr>
            </a:lvl1pPr>
          </a:lstStyle>
          <a:p>
            <a:r>
              <a:rPr lang="en-US"/>
              <a:t>Checkpoint</a:t>
            </a:r>
            <a:endParaRPr lang="en-US" dirty="0"/>
          </a:p>
        </p:txBody>
      </p:sp>
      <p:sp>
        <p:nvSpPr>
          <p:cNvPr id="4" name="Rectangle 3">
            <a:extLst>
              <a:ext uri="{FF2B5EF4-FFF2-40B4-BE49-F238E27FC236}">
                <a16:creationId xmlns:a16="http://schemas.microsoft.com/office/drawing/2014/main" id="{D7CD687B-5780-00B5-6133-FABDC0BB4C3E}"/>
              </a:ext>
            </a:extLst>
          </p:cNvPr>
          <p:cNvSpPr/>
          <p:nvPr userDrawn="1"/>
        </p:nvSpPr>
        <p:spPr>
          <a:xfrm>
            <a:off x="11082130" y="6311901"/>
            <a:ext cx="1109870" cy="546100"/>
          </a:xfrm>
          <a:prstGeom prst="rect">
            <a:avLst/>
          </a:prstGeom>
          <a:solidFill>
            <a:schemeClr val="accent5"/>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0" dirty="0">
              <a:solidFill>
                <a:schemeClr val="accent6"/>
              </a:solidFill>
            </a:endParaRPr>
          </a:p>
        </p:txBody>
      </p:sp>
      <p:sp>
        <p:nvSpPr>
          <p:cNvPr id="9" name="Slide Number Placeholder 6">
            <a:extLst>
              <a:ext uri="{FF2B5EF4-FFF2-40B4-BE49-F238E27FC236}">
                <a16:creationId xmlns:a16="http://schemas.microsoft.com/office/drawing/2014/main" id="{A13F4000-A23B-F1E0-7442-57EF7A6C2C24}"/>
              </a:ext>
            </a:extLst>
          </p:cNvPr>
          <p:cNvSpPr>
            <a:spLocks noGrp="1"/>
          </p:cNvSpPr>
          <p:nvPr>
            <p:ph type="sldNum" sz="quarter" idx="12"/>
          </p:nvPr>
        </p:nvSpPr>
        <p:spPr>
          <a:xfrm>
            <a:off x="10585175" y="6396107"/>
            <a:ext cx="1033669" cy="365125"/>
          </a:xfrm>
          <a:prstGeom prst="rect">
            <a:avLst/>
          </a:prstGeom>
        </p:spPr>
        <p:txBody>
          <a:bodyPr/>
          <a:lstStyle>
            <a:lvl1pPr>
              <a:defRPr b="1">
                <a:solidFill>
                  <a:schemeClr val="accent3"/>
                </a:solidFill>
              </a:defRPr>
            </a:lvl1pPr>
          </a:lstStyle>
          <a:p>
            <a:pPr algn="r"/>
            <a:fld id="{3B3CBF68-38E2-48B1-A0C0-53C053A6473C}" type="slidenum">
              <a:rPr lang="en-US" smtClean="0"/>
              <a:pPr algn="r"/>
              <a:t>‹#›</a:t>
            </a:fld>
            <a:endParaRPr lang="en-US" dirty="0"/>
          </a:p>
        </p:txBody>
      </p:sp>
      <p:sp>
        <p:nvSpPr>
          <p:cNvPr id="12" name="TextBox 11">
            <a:extLst>
              <a:ext uri="{FF2B5EF4-FFF2-40B4-BE49-F238E27FC236}">
                <a16:creationId xmlns:a16="http://schemas.microsoft.com/office/drawing/2014/main" id="{0D4E2B89-5225-9355-F2F8-7C7FC7C22A4B}"/>
              </a:ext>
            </a:extLst>
          </p:cNvPr>
          <p:cNvSpPr txBox="1"/>
          <p:nvPr userDrawn="1"/>
        </p:nvSpPr>
        <p:spPr>
          <a:xfrm>
            <a:off x="838202" y="6356350"/>
            <a:ext cx="2262808" cy="461665"/>
          </a:xfrm>
          <a:prstGeom prst="rect">
            <a:avLst/>
          </a:prstGeom>
          <a:noFill/>
        </p:spPr>
        <p:txBody>
          <a:bodyPr wrap="square" rtlCol="0">
            <a:spAutoFit/>
          </a:bodyPr>
          <a:lstStyle/>
          <a:p>
            <a:r>
              <a:rPr lang="en-US" sz="2400" b="1" dirty="0">
                <a:solidFill>
                  <a:schemeClr val="accent6">
                    <a:lumMod val="20000"/>
                    <a:lumOff val="80000"/>
                  </a:schemeClr>
                </a:solidFill>
              </a:rPr>
              <a:t>2024</a:t>
            </a:r>
          </a:p>
        </p:txBody>
      </p:sp>
      <p:sp>
        <p:nvSpPr>
          <p:cNvPr id="13" name="Rectangle 12">
            <a:extLst>
              <a:ext uri="{FF2B5EF4-FFF2-40B4-BE49-F238E27FC236}">
                <a16:creationId xmlns:a16="http://schemas.microsoft.com/office/drawing/2014/main" id="{EAC3DAC3-B554-D211-3C61-A80BA25CAC08}"/>
              </a:ext>
            </a:extLst>
          </p:cNvPr>
          <p:cNvSpPr/>
          <p:nvPr userDrawn="1"/>
        </p:nvSpPr>
        <p:spPr>
          <a:xfrm>
            <a:off x="10585174" y="6311901"/>
            <a:ext cx="496956"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lumMod val="20000"/>
                    <a:lumOff val="80000"/>
                  </a:schemeClr>
                </a:solidFill>
              </a:rPr>
              <a:t>8</a:t>
            </a:r>
          </a:p>
        </p:txBody>
      </p:sp>
    </p:spTree>
    <p:custDataLst>
      <p:tags r:id="rId1"/>
    </p:custDataLst>
    <p:extLst>
      <p:ext uri="{BB962C8B-B14F-4D97-AF65-F5344CB8AC3E}">
        <p14:creationId xmlns:p14="http://schemas.microsoft.com/office/powerpoint/2010/main" val="39898929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DF5484-D701-8E51-ABBE-19504227B6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55942" y="1207536"/>
            <a:ext cx="8836058" cy="5659608"/>
          </a:xfrm>
          <a:prstGeom prst="rect">
            <a:avLst/>
          </a:prstGeom>
        </p:spPr>
      </p:pic>
      <p:grpSp>
        <p:nvGrpSpPr>
          <p:cNvPr id="2" name="Group 1">
            <a:extLst>
              <a:ext uri="{FF2B5EF4-FFF2-40B4-BE49-F238E27FC236}">
                <a16:creationId xmlns:a16="http://schemas.microsoft.com/office/drawing/2014/main" id="{1DE8C4E8-27D0-CF15-FE35-CABAA87847CD}"/>
              </a:ext>
            </a:extLst>
          </p:cNvPr>
          <p:cNvGrpSpPr/>
          <p:nvPr userDrawn="1"/>
        </p:nvGrpSpPr>
        <p:grpSpPr>
          <a:xfrm>
            <a:off x="0" y="1507763"/>
            <a:ext cx="7472312" cy="226093"/>
            <a:chOff x="1422589" y="7052010"/>
            <a:chExt cx="5116443" cy="206209"/>
          </a:xfrm>
        </p:grpSpPr>
        <p:sp>
          <p:nvSpPr>
            <p:cNvPr id="5" name="Rectangle 4">
              <a:extLst>
                <a:ext uri="{FF2B5EF4-FFF2-40B4-BE49-F238E27FC236}">
                  <a16:creationId xmlns:a16="http://schemas.microsoft.com/office/drawing/2014/main" id="{6418F39B-BDC4-9332-4BE0-C1343483FE92}"/>
                </a:ext>
              </a:extLst>
            </p:cNvPr>
            <p:cNvSpPr/>
            <p:nvPr/>
          </p:nvSpPr>
          <p:spPr>
            <a:xfrm>
              <a:off x="1422589" y="7052012"/>
              <a:ext cx="1133061" cy="206205"/>
            </a:xfrm>
            <a:prstGeom prst="rect">
              <a:avLst/>
            </a:prstGeom>
            <a:solidFill>
              <a:srgbClr val="EB00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84C481BC-378D-0D00-E1FC-1219B5AD672A}"/>
                </a:ext>
              </a:extLst>
            </p:cNvPr>
            <p:cNvSpPr/>
            <p:nvPr/>
          </p:nvSpPr>
          <p:spPr>
            <a:xfrm>
              <a:off x="2556667" y="7052012"/>
              <a:ext cx="1325880" cy="206207"/>
            </a:xfrm>
            <a:prstGeom prst="rect">
              <a:avLst/>
            </a:prstGeom>
            <a:solidFill>
              <a:srgbClr val="F3BE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5720F153-FD0E-D1A3-B0B5-25C44E4B9E5F}"/>
                </a:ext>
              </a:extLst>
            </p:cNvPr>
            <p:cNvSpPr/>
            <p:nvPr/>
          </p:nvSpPr>
          <p:spPr>
            <a:xfrm>
              <a:off x="3881872" y="7052012"/>
              <a:ext cx="1325880" cy="206207"/>
            </a:xfrm>
            <a:prstGeom prst="rect">
              <a:avLst/>
            </a:prstGeom>
            <a:solidFill>
              <a:srgbClr val="80C2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C7563FDB-27F3-F810-53DE-2D38AFDCBB93}"/>
                </a:ext>
              </a:extLst>
            </p:cNvPr>
            <p:cNvSpPr/>
            <p:nvPr/>
          </p:nvSpPr>
          <p:spPr>
            <a:xfrm>
              <a:off x="5204008" y="7052010"/>
              <a:ext cx="1335024" cy="206207"/>
            </a:xfrm>
            <a:prstGeom prst="rect">
              <a:avLst/>
            </a:prstGeom>
            <a:solidFill>
              <a:srgbClr val="26A7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13" name="Group 12">
            <a:extLst>
              <a:ext uri="{FF2B5EF4-FFF2-40B4-BE49-F238E27FC236}">
                <a16:creationId xmlns:a16="http://schemas.microsoft.com/office/drawing/2014/main" id="{F7F529D3-CB75-8434-FE55-01243E74F668}"/>
              </a:ext>
            </a:extLst>
          </p:cNvPr>
          <p:cNvGrpSpPr/>
          <p:nvPr userDrawn="1"/>
        </p:nvGrpSpPr>
        <p:grpSpPr>
          <a:xfrm>
            <a:off x="7472312" y="1507772"/>
            <a:ext cx="4719688" cy="226091"/>
            <a:chOff x="1229770" y="7052012"/>
            <a:chExt cx="3231666" cy="206207"/>
          </a:xfrm>
        </p:grpSpPr>
        <p:sp>
          <p:nvSpPr>
            <p:cNvPr id="15" name="Rectangle 14">
              <a:extLst>
                <a:ext uri="{FF2B5EF4-FFF2-40B4-BE49-F238E27FC236}">
                  <a16:creationId xmlns:a16="http://schemas.microsoft.com/office/drawing/2014/main" id="{7E26D00C-722E-465F-076E-9CE81DBD36E0}"/>
                </a:ext>
              </a:extLst>
            </p:cNvPr>
            <p:cNvSpPr/>
            <p:nvPr/>
          </p:nvSpPr>
          <p:spPr>
            <a:xfrm>
              <a:off x="1229770" y="7052012"/>
              <a:ext cx="1325880" cy="206207"/>
            </a:xfrm>
            <a:prstGeom prst="rect">
              <a:avLst/>
            </a:prstGeom>
            <a:solidFill>
              <a:srgbClr val="EB00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a:extLst>
                <a:ext uri="{FF2B5EF4-FFF2-40B4-BE49-F238E27FC236}">
                  <a16:creationId xmlns:a16="http://schemas.microsoft.com/office/drawing/2014/main" id="{2FDAB8AA-119F-289B-5AF3-5A6726D264CF}"/>
                </a:ext>
              </a:extLst>
            </p:cNvPr>
            <p:cNvSpPr/>
            <p:nvPr/>
          </p:nvSpPr>
          <p:spPr>
            <a:xfrm>
              <a:off x="2556667" y="7052012"/>
              <a:ext cx="1325880" cy="206207"/>
            </a:xfrm>
            <a:prstGeom prst="rect">
              <a:avLst/>
            </a:prstGeom>
            <a:solidFill>
              <a:srgbClr val="F3BE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a:extLst>
                <a:ext uri="{FF2B5EF4-FFF2-40B4-BE49-F238E27FC236}">
                  <a16:creationId xmlns:a16="http://schemas.microsoft.com/office/drawing/2014/main" id="{10218651-AB61-AAF3-3572-4A7A1F74D067}"/>
                </a:ext>
              </a:extLst>
            </p:cNvPr>
            <p:cNvSpPr/>
            <p:nvPr/>
          </p:nvSpPr>
          <p:spPr>
            <a:xfrm>
              <a:off x="3881872" y="7052013"/>
              <a:ext cx="579564" cy="206199"/>
            </a:xfrm>
            <a:prstGeom prst="rect">
              <a:avLst/>
            </a:prstGeom>
            <a:solidFill>
              <a:srgbClr val="80C2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0" name="Rectangle 9">
            <a:extLst>
              <a:ext uri="{FF2B5EF4-FFF2-40B4-BE49-F238E27FC236}">
                <a16:creationId xmlns:a16="http://schemas.microsoft.com/office/drawing/2014/main" id="{BE419B96-2C50-F704-B07C-7886F1B2C11D}"/>
              </a:ext>
            </a:extLst>
          </p:cNvPr>
          <p:cNvSpPr/>
          <p:nvPr userDrawn="1"/>
        </p:nvSpPr>
        <p:spPr>
          <a:xfrm>
            <a:off x="0" y="1"/>
            <a:ext cx="12192000" cy="1582367"/>
          </a:xfrm>
          <a:prstGeom prst="rect">
            <a:avLst/>
          </a:prstGeom>
          <a:solidFill>
            <a:srgbClr val="CDE6F2"/>
          </a:solidFill>
          <a:ln>
            <a:solidFill>
              <a:srgbClr val="CDE6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b="1" dirty="0"/>
          </a:p>
        </p:txBody>
      </p:sp>
      <p:sp>
        <p:nvSpPr>
          <p:cNvPr id="14" name="Title 1">
            <a:extLst>
              <a:ext uri="{FF2B5EF4-FFF2-40B4-BE49-F238E27FC236}">
                <a16:creationId xmlns:a16="http://schemas.microsoft.com/office/drawing/2014/main" id="{FF75D423-E0B5-49C0-A51C-F4AAB8B24880}"/>
              </a:ext>
            </a:extLst>
          </p:cNvPr>
          <p:cNvSpPr>
            <a:spLocks noGrp="1"/>
          </p:cNvSpPr>
          <p:nvPr>
            <p:ph type="ctrTitle" hasCustomPrompt="1"/>
          </p:nvPr>
        </p:nvSpPr>
        <p:spPr>
          <a:xfrm>
            <a:off x="368809" y="433494"/>
            <a:ext cx="3061905" cy="901192"/>
          </a:xfrm>
        </p:spPr>
        <p:txBody>
          <a:bodyPr anchor="b">
            <a:noAutofit/>
          </a:bodyPr>
          <a:lstStyle>
            <a:lvl1pPr algn="r">
              <a:defRPr sz="4800">
                <a:solidFill>
                  <a:schemeClr val="accent3"/>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dirty="0"/>
              <a:t>MODULE x</a:t>
            </a:r>
          </a:p>
        </p:txBody>
      </p:sp>
      <p:grpSp>
        <p:nvGrpSpPr>
          <p:cNvPr id="4" name="Group 3">
            <a:extLst>
              <a:ext uri="{FF2B5EF4-FFF2-40B4-BE49-F238E27FC236}">
                <a16:creationId xmlns:a16="http://schemas.microsoft.com/office/drawing/2014/main" id="{98223A0A-A2F4-9A9E-57F2-B906DE92C909}"/>
              </a:ext>
            </a:extLst>
          </p:cNvPr>
          <p:cNvGrpSpPr/>
          <p:nvPr userDrawn="1"/>
        </p:nvGrpSpPr>
        <p:grpSpPr>
          <a:xfrm>
            <a:off x="835152" y="5275633"/>
            <a:ext cx="4546562" cy="1184695"/>
            <a:chOff x="4112263" y="2512852"/>
            <a:chExt cx="7895803" cy="2057404"/>
          </a:xfrm>
        </p:grpSpPr>
        <p:pic>
          <p:nvPicPr>
            <p:cNvPr id="27" name="Picture 26">
              <a:extLst>
                <a:ext uri="{FF2B5EF4-FFF2-40B4-BE49-F238E27FC236}">
                  <a16:creationId xmlns:a16="http://schemas.microsoft.com/office/drawing/2014/main" id="{2C9743D5-37A0-4E79-9639-47411888DE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1454" y="2512852"/>
              <a:ext cx="1816612" cy="2057404"/>
            </a:xfrm>
            <a:prstGeom prst="rect">
              <a:avLst/>
            </a:prstGeom>
          </p:spPr>
        </p:pic>
        <p:pic>
          <p:nvPicPr>
            <p:cNvPr id="30" name="Picture 29">
              <a:extLst>
                <a:ext uri="{FF2B5EF4-FFF2-40B4-BE49-F238E27FC236}">
                  <a16:creationId xmlns:a16="http://schemas.microsoft.com/office/drawing/2014/main" id="{4E161DD6-8D99-49FC-8D11-FDE500CD344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66073" y="2512852"/>
              <a:ext cx="1816612" cy="2057404"/>
            </a:xfrm>
            <a:prstGeom prst="rect">
              <a:avLst/>
            </a:prstGeom>
          </p:spPr>
        </p:pic>
        <p:pic>
          <p:nvPicPr>
            <p:cNvPr id="31" name="Picture 30">
              <a:extLst>
                <a:ext uri="{FF2B5EF4-FFF2-40B4-BE49-F238E27FC236}">
                  <a16:creationId xmlns:a16="http://schemas.microsoft.com/office/drawing/2014/main" id="{CB839935-DD5E-4753-862C-BF4B0060425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140692" y="2512852"/>
              <a:ext cx="1816612" cy="2057404"/>
            </a:xfrm>
            <a:prstGeom prst="rect">
              <a:avLst/>
            </a:prstGeom>
          </p:spPr>
        </p:pic>
        <p:pic>
          <p:nvPicPr>
            <p:cNvPr id="32" name="Picture 31">
              <a:extLst>
                <a:ext uri="{FF2B5EF4-FFF2-40B4-BE49-F238E27FC236}">
                  <a16:creationId xmlns:a16="http://schemas.microsoft.com/office/drawing/2014/main" id="{B545A4EE-491C-48A2-8BAD-8F5E95D5B18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112263" y="2512852"/>
              <a:ext cx="1819660" cy="2057404"/>
            </a:xfrm>
            <a:prstGeom prst="rect">
              <a:avLst/>
            </a:prstGeom>
          </p:spPr>
        </p:pic>
      </p:grpSp>
      <p:sp>
        <p:nvSpPr>
          <p:cNvPr id="6" name="Text Placeholder 5">
            <a:extLst>
              <a:ext uri="{FF2B5EF4-FFF2-40B4-BE49-F238E27FC236}">
                <a16:creationId xmlns:a16="http://schemas.microsoft.com/office/drawing/2014/main" id="{9DE6355B-3EB4-3B44-2967-2C0518FBF59D}"/>
              </a:ext>
            </a:extLst>
          </p:cNvPr>
          <p:cNvSpPr>
            <a:spLocks noGrp="1"/>
          </p:cNvSpPr>
          <p:nvPr>
            <p:ph type="body" sz="quarter" idx="10"/>
          </p:nvPr>
        </p:nvSpPr>
        <p:spPr>
          <a:xfrm>
            <a:off x="3885048" y="646409"/>
            <a:ext cx="7846704" cy="530225"/>
          </a:xfrm>
        </p:spPr>
        <p:txBody>
          <a:bodyPr/>
          <a:lstStyle>
            <a:lvl1pPr marL="0" indent="0">
              <a:buNone/>
              <a:defRPr sz="4000" b="1">
                <a:solidFill>
                  <a:schemeClr val="accent1"/>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pPr lvl="0"/>
            <a:r>
              <a:rPr lang="en-US" dirty="0"/>
              <a:t>Click to edit Master text styles</a:t>
            </a:r>
          </a:p>
        </p:txBody>
      </p:sp>
      <p:sp>
        <p:nvSpPr>
          <p:cNvPr id="9" name="TextBox 8">
            <a:extLst>
              <a:ext uri="{FF2B5EF4-FFF2-40B4-BE49-F238E27FC236}">
                <a16:creationId xmlns:a16="http://schemas.microsoft.com/office/drawing/2014/main" id="{58DDF45D-FC4A-E5FA-3827-6D7FB81A9091}"/>
              </a:ext>
            </a:extLst>
          </p:cNvPr>
          <p:cNvSpPr txBox="1"/>
          <p:nvPr userDrawn="1"/>
        </p:nvSpPr>
        <p:spPr>
          <a:xfrm>
            <a:off x="810097" y="4690858"/>
            <a:ext cx="1097905" cy="584775"/>
          </a:xfrm>
          <a:prstGeom prst="rect">
            <a:avLst/>
          </a:prstGeom>
          <a:noFill/>
        </p:spPr>
        <p:txBody>
          <a:bodyPr wrap="square" rtlCol="0">
            <a:spAutoFit/>
          </a:bodyPr>
          <a:lstStyle/>
          <a:p>
            <a:r>
              <a:rPr lang="en-US" sz="3200" dirty="0">
                <a:solidFill>
                  <a:schemeClr val="accent3"/>
                </a:solidFill>
                <a:latin typeface="+mj-lt"/>
              </a:rPr>
              <a:t>2024</a:t>
            </a:r>
          </a:p>
        </p:txBody>
      </p:sp>
      <p:sp>
        <p:nvSpPr>
          <p:cNvPr id="11" name="Rectangle 10">
            <a:extLst>
              <a:ext uri="{FF2B5EF4-FFF2-40B4-BE49-F238E27FC236}">
                <a16:creationId xmlns:a16="http://schemas.microsoft.com/office/drawing/2014/main" id="{C953C4B0-43F3-74ED-8C7C-88E0C3D92160}"/>
              </a:ext>
            </a:extLst>
          </p:cNvPr>
          <p:cNvSpPr/>
          <p:nvPr userDrawn="1"/>
        </p:nvSpPr>
        <p:spPr>
          <a:xfrm>
            <a:off x="3593593" y="868681"/>
            <a:ext cx="173736" cy="173736"/>
          </a:xfrm>
          <a:prstGeom prst="rect">
            <a:avLst/>
          </a:prstGeom>
          <a:solidFill>
            <a:srgbClr val="00843D"/>
          </a:solidFill>
          <a:ln>
            <a:solidFill>
              <a:srgbClr val="0084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585758719"/>
      </p:ext>
    </p:extLst>
  </p:cSld>
  <p:clrMapOvr>
    <a:masterClrMapping/>
  </p:clrMapOvr>
  <p:extLst>
    <p:ext uri="{DCECCB84-F9BA-43D5-87BE-67443E8EF086}">
      <p15:sldGuideLst xmlns:p15="http://schemas.microsoft.com/office/powerpoint/2012/main">
        <p15:guide id="1" orient="horz" pos="720">
          <p15:clr>
            <a:srgbClr val="FBAE40"/>
          </p15:clr>
        </p15:guide>
        <p15:guide id="2" pos="528">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C9ED9-8C29-4842-AA8B-644382E95129}"/>
              </a:ext>
            </a:extLst>
          </p:cNvPr>
          <p:cNvSpPr>
            <a:spLocks noGrp="1"/>
          </p:cNvSpPr>
          <p:nvPr>
            <p:ph type="title"/>
          </p:nvPr>
        </p:nvSpPr>
        <p:spPr>
          <a:xfrm>
            <a:off x="838200" y="365126"/>
            <a:ext cx="10515600" cy="936901"/>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4D31361-3D0B-4408-B476-84F5C5F07E52}"/>
              </a:ext>
            </a:extLst>
          </p:cNvPr>
          <p:cNvSpPr>
            <a:spLocks noGrp="1"/>
          </p:cNvSpPr>
          <p:nvPr>
            <p:ph idx="1"/>
          </p:nvPr>
        </p:nvSpPr>
        <p:spPr>
          <a:xfrm>
            <a:off x="838200" y="1461053"/>
            <a:ext cx="10515600" cy="4715911"/>
          </a:xfrm>
        </p:spPr>
        <p:txBody>
          <a:bodyPr>
            <a:noAutofit/>
          </a:bodyPr>
          <a:lstStyle>
            <a:lvl1pPr marL="347657" indent="-347657">
              <a:lnSpc>
                <a:spcPct val="108000"/>
              </a:lnSpc>
              <a:spcBef>
                <a:spcPts val="600"/>
              </a:spcBef>
              <a:buSzPct val="90000"/>
              <a:buFont typeface="Wingdings" panose="05000000000000000000" pitchFamily="2" charset="2"/>
              <a:buChar char=""/>
              <a:defRPr/>
            </a:lvl1pPr>
            <a:lvl2pPr>
              <a:lnSpc>
                <a:spcPct val="108000"/>
              </a:lnSpc>
              <a:spcBef>
                <a:spcPts val="600"/>
              </a:spcBef>
              <a:buSzPct val="110000"/>
              <a:defRPr/>
            </a:lvl2pPr>
            <a:lvl3pPr>
              <a:lnSpc>
                <a:spcPct val="108000"/>
              </a:lnSpc>
              <a:spcBef>
                <a:spcPts val="600"/>
              </a:spcBef>
              <a:buSzPct val="120000"/>
              <a:defRPr/>
            </a:lvl3pPr>
            <a:lvl4pPr>
              <a:lnSpc>
                <a:spcPct val="108000"/>
              </a:lnSpc>
              <a:spcBef>
                <a:spcPts val="600"/>
              </a:spcBef>
              <a:defRPr/>
            </a:lvl4pPr>
            <a:lvl5pPr>
              <a:lnSpc>
                <a:spcPct val="108000"/>
              </a:lnSpc>
              <a:spcBef>
                <a:spcPts val="6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AC95529A-3F5B-409B-8C42-0EB968C9F20F}"/>
              </a:ext>
            </a:extLst>
          </p:cNvPr>
          <p:cNvSpPr/>
          <p:nvPr userDrawn="1"/>
        </p:nvSpPr>
        <p:spPr>
          <a:xfrm>
            <a:off x="0" y="6311901"/>
            <a:ext cx="12192000" cy="546100"/>
          </a:xfrm>
          <a:prstGeom prst="rect">
            <a:avLst/>
          </a:prstGeom>
          <a:solidFill>
            <a:srgbClr val="8CC7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Footer Placeholder 5">
            <a:extLst>
              <a:ext uri="{FF2B5EF4-FFF2-40B4-BE49-F238E27FC236}">
                <a16:creationId xmlns:a16="http://schemas.microsoft.com/office/drawing/2014/main" id="{570195EF-E1B3-47C4-A907-8F4A295B7884}"/>
              </a:ext>
            </a:extLst>
          </p:cNvPr>
          <p:cNvSpPr>
            <a:spLocks noGrp="1"/>
          </p:cNvSpPr>
          <p:nvPr>
            <p:ph type="ftr" sz="quarter" idx="11"/>
          </p:nvPr>
        </p:nvSpPr>
        <p:spPr>
          <a:xfrm>
            <a:off x="2017643" y="6392927"/>
            <a:ext cx="8458201" cy="365125"/>
          </a:xfrm>
          <a:prstGeom prst="rect">
            <a:avLst/>
          </a:prstGeom>
        </p:spPr>
        <p:txBody>
          <a:bodyPr/>
          <a:lstStyle>
            <a:lvl1pPr algn="r">
              <a:defRPr b="1">
                <a:solidFill>
                  <a:schemeClr val="accent6">
                    <a:lumMod val="20000"/>
                    <a:lumOff val="80000"/>
                  </a:schemeClr>
                </a:solidFill>
              </a:defRPr>
            </a:lvl1pPr>
          </a:lstStyle>
          <a:p>
            <a:r>
              <a:rPr lang="en-US"/>
              <a:t>Child Passenger Safety Technician Certification Training</a:t>
            </a:r>
            <a:endParaRPr lang="en-US" dirty="0"/>
          </a:p>
        </p:txBody>
      </p:sp>
      <p:sp>
        <p:nvSpPr>
          <p:cNvPr id="13" name="Rectangle 12">
            <a:extLst>
              <a:ext uri="{FF2B5EF4-FFF2-40B4-BE49-F238E27FC236}">
                <a16:creationId xmlns:a16="http://schemas.microsoft.com/office/drawing/2014/main" id="{D9A05FAC-AA3F-4E52-A429-5B66AD088D84}"/>
              </a:ext>
            </a:extLst>
          </p:cNvPr>
          <p:cNvSpPr/>
          <p:nvPr userDrawn="1"/>
        </p:nvSpPr>
        <p:spPr>
          <a:xfrm>
            <a:off x="11082130" y="6311901"/>
            <a:ext cx="1109870" cy="546100"/>
          </a:xfrm>
          <a:prstGeom prst="rect">
            <a:avLst/>
          </a:prstGeom>
          <a:solidFill>
            <a:schemeClr val="accent5"/>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0" dirty="0">
              <a:solidFill>
                <a:schemeClr val="accent6"/>
              </a:solidFill>
            </a:endParaRPr>
          </a:p>
        </p:txBody>
      </p:sp>
      <p:sp>
        <p:nvSpPr>
          <p:cNvPr id="10" name="Slide Number Placeholder 6">
            <a:extLst>
              <a:ext uri="{FF2B5EF4-FFF2-40B4-BE49-F238E27FC236}">
                <a16:creationId xmlns:a16="http://schemas.microsoft.com/office/drawing/2014/main" id="{290C4A28-98B5-40C3-8244-35D87818464F}"/>
              </a:ext>
            </a:extLst>
          </p:cNvPr>
          <p:cNvSpPr>
            <a:spLocks noGrp="1"/>
          </p:cNvSpPr>
          <p:nvPr>
            <p:ph type="sldNum" sz="quarter" idx="12"/>
          </p:nvPr>
        </p:nvSpPr>
        <p:spPr>
          <a:xfrm>
            <a:off x="10585175" y="6396107"/>
            <a:ext cx="1033669" cy="365125"/>
          </a:xfrm>
          <a:prstGeom prst="rect">
            <a:avLst/>
          </a:prstGeom>
        </p:spPr>
        <p:txBody>
          <a:bodyPr/>
          <a:lstStyle>
            <a:lvl1pPr>
              <a:defRPr b="1">
                <a:solidFill>
                  <a:schemeClr val="accent3"/>
                </a:solidFill>
              </a:defRPr>
            </a:lvl1pPr>
          </a:lstStyle>
          <a:p>
            <a:pPr algn="r"/>
            <a:fld id="{3B3CBF68-38E2-48B1-A0C0-53C053A6473C}" type="slidenum">
              <a:rPr lang="en-US" smtClean="0"/>
              <a:pPr algn="r"/>
              <a:t>‹#›</a:t>
            </a:fld>
            <a:endParaRPr lang="en-US" dirty="0"/>
          </a:p>
        </p:txBody>
      </p:sp>
      <p:sp>
        <p:nvSpPr>
          <p:cNvPr id="11" name="TextBox 10">
            <a:extLst>
              <a:ext uri="{FF2B5EF4-FFF2-40B4-BE49-F238E27FC236}">
                <a16:creationId xmlns:a16="http://schemas.microsoft.com/office/drawing/2014/main" id="{7DF9AFA9-13CD-4AC8-8816-BE9BC0190A49}"/>
              </a:ext>
            </a:extLst>
          </p:cNvPr>
          <p:cNvSpPr txBox="1"/>
          <p:nvPr userDrawn="1"/>
        </p:nvSpPr>
        <p:spPr>
          <a:xfrm>
            <a:off x="838202" y="6356350"/>
            <a:ext cx="2262808" cy="461665"/>
          </a:xfrm>
          <a:prstGeom prst="rect">
            <a:avLst/>
          </a:prstGeom>
          <a:noFill/>
        </p:spPr>
        <p:txBody>
          <a:bodyPr wrap="square" rtlCol="0">
            <a:spAutoFit/>
          </a:bodyPr>
          <a:lstStyle/>
          <a:p>
            <a:r>
              <a:rPr lang="en-US" sz="2400" b="1" dirty="0">
                <a:solidFill>
                  <a:schemeClr val="accent6">
                    <a:lumMod val="20000"/>
                    <a:lumOff val="80000"/>
                  </a:schemeClr>
                </a:solidFill>
              </a:rPr>
              <a:t>2024</a:t>
            </a:r>
          </a:p>
        </p:txBody>
      </p:sp>
      <p:sp>
        <p:nvSpPr>
          <p:cNvPr id="12" name="Rectangle 11">
            <a:extLst>
              <a:ext uri="{FF2B5EF4-FFF2-40B4-BE49-F238E27FC236}">
                <a16:creationId xmlns:a16="http://schemas.microsoft.com/office/drawing/2014/main" id="{47426186-68EA-4A77-A0A7-E6473E7C46ED}"/>
              </a:ext>
            </a:extLst>
          </p:cNvPr>
          <p:cNvSpPr/>
          <p:nvPr userDrawn="1"/>
        </p:nvSpPr>
        <p:spPr>
          <a:xfrm>
            <a:off x="10585174" y="6311901"/>
            <a:ext cx="496956"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5">
                    <a:lumMod val="20000"/>
                    <a:lumOff val="80000"/>
                  </a:schemeClr>
                </a:solidFill>
              </a:rPr>
              <a:t>11</a:t>
            </a:r>
          </a:p>
        </p:txBody>
      </p:sp>
    </p:spTree>
    <p:extLst>
      <p:ext uri="{BB962C8B-B14F-4D97-AF65-F5344CB8AC3E}">
        <p14:creationId xmlns:p14="http://schemas.microsoft.com/office/powerpoint/2010/main" val="1207827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DF5484-D701-8E51-ABBE-19504227B65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55942" y="1207536"/>
            <a:ext cx="8836058" cy="5659608"/>
          </a:xfrm>
          <a:prstGeom prst="rect">
            <a:avLst/>
          </a:prstGeom>
        </p:spPr>
      </p:pic>
      <p:grpSp>
        <p:nvGrpSpPr>
          <p:cNvPr id="2" name="Group 1">
            <a:extLst>
              <a:ext uri="{FF2B5EF4-FFF2-40B4-BE49-F238E27FC236}">
                <a16:creationId xmlns:a16="http://schemas.microsoft.com/office/drawing/2014/main" id="{1DE8C4E8-27D0-CF15-FE35-CABAA87847CD}"/>
              </a:ext>
            </a:extLst>
          </p:cNvPr>
          <p:cNvGrpSpPr/>
          <p:nvPr userDrawn="1"/>
        </p:nvGrpSpPr>
        <p:grpSpPr>
          <a:xfrm>
            <a:off x="0" y="1507763"/>
            <a:ext cx="7472312" cy="226093"/>
            <a:chOff x="1422589" y="7052010"/>
            <a:chExt cx="5116443" cy="206209"/>
          </a:xfrm>
        </p:grpSpPr>
        <p:sp>
          <p:nvSpPr>
            <p:cNvPr id="5" name="Rectangle 4">
              <a:extLst>
                <a:ext uri="{FF2B5EF4-FFF2-40B4-BE49-F238E27FC236}">
                  <a16:creationId xmlns:a16="http://schemas.microsoft.com/office/drawing/2014/main" id="{6418F39B-BDC4-9332-4BE0-C1343483FE92}"/>
                </a:ext>
              </a:extLst>
            </p:cNvPr>
            <p:cNvSpPr/>
            <p:nvPr/>
          </p:nvSpPr>
          <p:spPr>
            <a:xfrm>
              <a:off x="1422589" y="7052012"/>
              <a:ext cx="1133061" cy="206205"/>
            </a:xfrm>
            <a:prstGeom prst="rect">
              <a:avLst/>
            </a:prstGeom>
            <a:solidFill>
              <a:srgbClr val="EB00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84C481BC-378D-0D00-E1FC-1219B5AD672A}"/>
                </a:ext>
              </a:extLst>
            </p:cNvPr>
            <p:cNvSpPr/>
            <p:nvPr/>
          </p:nvSpPr>
          <p:spPr>
            <a:xfrm>
              <a:off x="2556667" y="7052012"/>
              <a:ext cx="1325880" cy="206207"/>
            </a:xfrm>
            <a:prstGeom prst="rect">
              <a:avLst/>
            </a:prstGeom>
            <a:solidFill>
              <a:srgbClr val="F3BE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5720F153-FD0E-D1A3-B0B5-25C44E4B9E5F}"/>
                </a:ext>
              </a:extLst>
            </p:cNvPr>
            <p:cNvSpPr/>
            <p:nvPr/>
          </p:nvSpPr>
          <p:spPr>
            <a:xfrm>
              <a:off x="3881872" y="7052012"/>
              <a:ext cx="1325880" cy="206207"/>
            </a:xfrm>
            <a:prstGeom prst="rect">
              <a:avLst/>
            </a:prstGeom>
            <a:solidFill>
              <a:srgbClr val="80C2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C7563FDB-27F3-F810-53DE-2D38AFDCBB93}"/>
                </a:ext>
              </a:extLst>
            </p:cNvPr>
            <p:cNvSpPr/>
            <p:nvPr/>
          </p:nvSpPr>
          <p:spPr>
            <a:xfrm>
              <a:off x="5204008" y="7052010"/>
              <a:ext cx="1335024" cy="206207"/>
            </a:xfrm>
            <a:prstGeom prst="rect">
              <a:avLst/>
            </a:prstGeom>
            <a:solidFill>
              <a:srgbClr val="26A7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13" name="Group 12">
            <a:extLst>
              <a:ext uri="{FF2B5EF4-FFF2-40B4-BE49-F238E27FC236}">
                <a16:creationId xmlns:a16="http://schemas.microsoft.com/office/drawing/2014/main" id="{F7F529D3-CB75-8434-FE55-01243E74F668}"/>
              </a:ext>
            </a:extLst>
          </p:cNvPr>
          <p:cNvGrpSpPr/>
          <p:nvPr userDrawn="1"/>
        </p:nvGrpSpPr>
        <p:grpSpPr>
          <a:xfrm>
            <a:off x="7472312" y="1507772"/>
            <a:ext cx="4719688" cy="226091"/>
            <a:chOff x="1229770" y="7052012"/>
            <a:chExt cx="3231666" cy="206207"/>
          </a:xfrm>
        </p:grpSpPr>
        <p:sp>
          <p:nvSpPr>
            <p:cNvPr id="15" name="Rectangle 14">
              <a:extLst>
                <a:ext uri="{FF2B5EF4-FFF2-40B4-BE49-F238E27FC236}">
                  <a16:creationId xmlns:a16="http://schemas.microsoft.com/office/drawing/2014/main" id="{7E26D00C-722E-465F-076E-9CE81DBD36E0}"/>
                </a:ext>
              </a:extLst>
            </p:cNvPr>
            <p:cNvSpPr/>
            <p:nvPr/>
          </p:nvSpPr>
          <p:spPr>
            <a:xfrm>
              <a:off x="1229770" y="7052012"/>
              <a:ext cx="1325880" cy="206207"/>
            </a:xfrm>
            <a:prstGeom prst="rect">
              <a:avLst/>
            </a:prstGeom>
            <a:solidFill>
              <a:srgbClr val="EB00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a:extLst>
                <a:ext uri="{FF2B5EF4-FFF2-40B4-BE49-F238E27FC236}">
                  <a16:creationId xmlns:a16="http://schemas.microsoft.com/office/drawing/2014/main" id="{2FDAB8AA-119F-289B-5AF3-5A6726D264CF}"/>
                </a:ext>
              </a:extLst>
            </p:cNvPr>
            <p:cNvSpPr/>
            <p:nvPr/>
          </p:nvSpPr>
          <p:spPr>
            <a:xfrm>
              <a:off x="2556667" y="7052012"/>
              <a:ext cx="1325880" cy="206207"/>
            </a:xfrm>
            <a:prstGeom prst="rect">
              <a:avLst/>
            </a:prstGeom>
            <a:solidFill>
              <a:srgbClr val="F3BE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a:extLst>
                <a:ext uri="{FF2B5EF4-FFF2-40B4-BE49-F238E27FC236}">
                  <a16:creationId xmlns:a16="http://schemas.microsoft.com/office/drawing/2014/main" id="{10218651-AB61-AAF3-3572-4A7A1F74D067}"/>
                </a:ext>
              </a:extLst>
            </p:cNvPr>
            <p:cNvSpPr/>
            <p:nvPr/>
          </p:nvSpPr>
          <p:spPr>
            <a:xfrm>
              <a:off x="3881872" y="7052013"/>
              <a:ext cx="579564" cy="206199"/>
            </a:xfrm>
            <a:prstGeom prst="rect">
              <a:avLst/>
            </a:prstGeom>
            <a:solidFill>
              <a:srgbClr val="80C2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0" name="Rectangle 9">
            <a:extLst>
              <a:ext uri="{FF2B5EF4-FFF2-40B4-BE49-F238E27FC236}">
                <a16:creationId xmlns:a16="http://schemas.microsoft.com/office/drawing/2014/main" id="{BE419B96-2C50-F704-B07C-7886F1B2C11D}"/>
              </a:ext>
            </a:extLst>
          </p:cNvPr>
          <p:cNvSpPr/>
          <p:nvPr userDrawn="1"/>
        </p:nvSpPr>
        <p:spPr>
          <a:xfrm>
            <a:off x="0" y="1"/>
            <a:ext cx="12192000" cy="1582367"/>
          </a:xfrm>
          <a:prstGeom prst="rect">
            <a:avLst/>
          </a:prstGeom>
          <a:solidFill>
            <a:srgbClr val="CDE6F2"/>
          </a:solidFill>
          <a:ln>
            <a:solidFill>
              <a:srgbClr val="CDE6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b="1" dirty="0"/>
          </a:p>
        </p:txBody>
      </p:sp>
      <p:sp>
        <p:nvSpPr>
          <p:cNvPr id="14" name="Title 1">
            <a:extLst>
              <a:ext uri="{FF2B5EF4-FFF2-40B4-BE49-F238E27FC236}">
                <a16:creationId xmlns:a16="http://schemas.microsoft.com/office/drawing/2014/main" id="{FF75D423-E0B5-49C0-A51C-F4AAB8B24880}"/>
              </a:ext>
            </a:extLst>
          </p:cNvPr>
          <p:cNvSpPr>
            <a:spLocks noGrp="1"/>
          </p:cNvSpPr>
          <p:nvPr>
            <p:ph type="ctrTitle" hasCustomPrompt="1"/>
          </p:nvPr>
        </p:nvSpPr>
        <p:spPr>
          <a:xfrm>
            <a:off x="368809" y="433494"/>
            <a:ext cx="3061905" cy="901192"/>
          </a:xfrm>
        </p:spPr>
        <p:txBody>
          <a:bodyPr anchor="b">
            <a:noAutofit/>
          </a:bodyPr>
          <a:lstStyle>
            <a:lvl1pPr algn="r">
              <a:defRPr sz="4800">
                <a:solidFill>
                  <a:schemeClr val="accent3"/>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dirty="0"/>
              <a:t>MODULE x</a:t>
            </a:r>
          </a:p>
        </p:txBody>
      </p:sp>
      <p:grpSp>
        <p:nvGrpSpPr>
          <p:cNvPr id="4" name="Group 3">
            <a:extLst>
              <a:ext uri="{FF2B5EF4-FFF2-40B4-BE49-F238E27FC236}">
                <a16:creationId xmlns:a16="http://schemas.microsoft.com/office/drawing/2014/main" id="{98223A0A-A2F4-9A9E-57F2-B906DE92C909}"/>
              </a:ext>
            </a:extLst>
          </p:cNvPr>
          <p:cNvGrpSpPr/>
          <p:nvPr userDrawn="1"/>
        </p:nvGrpSpPr>
        <p:grpSpPr>
          <a:xfrm>
            <a:off x="835152" y="5275633"/>
            <a:ext cx="4546562" cy="1184695"/>
            <a:chOff x="4112263" y="2512852"/>
            <a:chExt cx="7895803" cy="2057404"/>
          </a:xfrm>
        </p:grpSpPr>
        <p:pic>
          <p:nvPicPr>
            <p:cNvPr id="27" name="Picture 26">
              <a:extLst>
                <a:ext uri="{FF2B5EF4-FFF2-40B4-BE49-F238E27FC236}">
                  <a16:creationId xmlns:a16="http://schemas.microsoft.com/office/drawing/2014/main" id="{2C9743D5-37A0-4E79-9639-47411888DE3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91454" y="2512852"/>
              <a:ext cx="1816612" cy="2057404"/>
            </a:xfrm>
            <a:prstGeom prst="rect">
              <a:avLst/>
            </a:prstGeom>
          </p:spPr>
        </p:pic>
        <p:pic>
          <p:nvPicPr>
            <p:cNvPr id="30" name="Picture 29">
              <a:extLst>
                <a:ext uri="{FF2B5EF4-FFF2-40B4-BE49-F238E27FC236}">
                  <a16:creationId xmlns:a16="http://schemas.microsoft.com/office/drawing/2014/main" id="{4E161DD6-8D99-49FC-8D11-FDE500CD344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166073" y="2512852"/>
              <a:ext cx="1816612" cy="2057404"/>
            </a:xfrm>
            <a:prstGeom prst="rect">
              <a:avLst/>
            </a:prstGeom>
          </p:spPr>
        </p:pic>
        <p:pic>
          <p:nvPicPr>
            <p:cNvPr id="31" name="Picture 30">
              <a:extLst>
                <a:ext uri="{FF2B5EF4-FFF2-40B4-BE49-F238E27FC236}">
                  <a16:creationId xmlns:a16="http://schemas.microsoft.com/office/drawing/2014/main" id="{CB839935-DD5E-4753-862C-BF4B0060425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140692" y="2512852"/>
              <a:ext cx="1816612" cy="2057404"/>
            </a:xfrm>
            <a:prstGeom prst="rect">
              <a:avLst/>
            </a:prstGeom>
          </p:spPr>
        </p:pic>
        <p:pic>
          <p:nvPicPr>
            <p:cNvPr id="32" name="Picture 31">
              <a:extLst>
                <a:ext uri="{FF2B5EF4-FFF2-40B4-BE49-F238E27FC236}">
                  <a16:creationId xmlns:a16="http://schemas.microsoft.com/office/drawing/2014/main" id="{B545A4EE-491C-48A2-8BAD-8F5E95D5B18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112263" y="2512852"/>
              <a:ext cx="1819660" cy="2057404"/>
            </a:xfrm>
            <a:prstGeom prst="rect">
              <a:avLst/>
            </a:prstGeom>
          </p:spPr>
        </p:pic>
      </p:grpSp>
      <p:sp>
        <p:nvSpPr>
          <p:cNvPr id="6" name="Text Placeholder 5">
            <a:extLst>
              <a:ext uri="{FF2B5EF4-FFF2-40B4-BE49-F238E27FC236}">
                <a16:creationId xmlns:a16="http://schemas.microsoft.com/office/drawing/2014/main" id="{9DE6355B-3EB4-3B44-2967-2C0518FBF59D}"/>
              </a:ext>
            </a:extLst>
          </p:cNvPr>
          <p:cNvSpPr>
            <a:spLocks noGrp="1"/>
          </p:cNvSpPr>
          <p:nvPr>
            <p:ph type="body" sz="quarter" idx="10"/>
          </p:nvPr>
        </p:nvSpPr>
        <p:spPr>
          <a:xfrm>
            <a:off x="3885048" y="646409"/>
            <a:ext cx="7846704" cy="530225"/>
          </a:xfrm>
        </p:spPr>
        <p:txBody>
          <a:bodyPr/>
          <a:lstStyle>
            <a:lvl1pPr marL="0" indent="0">
              <a:buNone/>
              <a:defRPr sz="4000" b="1">
                <a:solidFill>
                  <a:schemeClr val="accent1"/>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pPr lvl="0"/>
            <a:r>
              <a:rPr lang="en-US" dirty="0"/>
              <a:t>Click to edit Master text styles</a:t>
            </a:r>
          </a:p>
        </p:txBody>
      </p:sp>
      <p:sp>
        <p:nvSpPr>
          <p:cNvPr id="9" name="TextBox 8">
            <a:extLst>
              <a:ext uri="{FF2B5EF4-FFF2-40B4-BE49-F238E27FC236}">
                <a16:creationId xmlns:a16="http://schemas.microsoft.com/office/drawing/2014/main" id="{58DDF45D-FC4A-E5FA-3827-6D7FB81A9091}"/>
              </a:ext>
            </a:extLst>
          </p:cNvPr>
          <p:cNvSpPr txBox="1"/>
          <p:nvPr userDrawn="1"/>
        </p:nvSpPr>
        <p:spPr>
          <a:xfrm>
            <a:off x="810097" y="4690858"/>
            <a:ext cx="1097905" cy="584775"/>
          </a:xfrm>
          <a:prstGeom prst="rect">
            <a:avLst/>
          </a:prstGeom>
          <a:noFill/>
        </p:spPr>
        <p:txBody>
          <a:bodyPr wrap="square" rtlCol="0">
            <a:spAutoFit/>
          </a:bodyPr>
          <a:lstStyle/>
          <a:p>
            <a:r>
              <a:rPr lang="en-US" sz="3200" dirty="0">
                <a:solidFill>
                  <a:schemeClr val="accent3"/>
                </a:solidFill>
                <a:latin typeface="+mj-lt"/>
              </a:rPr>
              <a:t>2024</a:t>
            </a:r>
          </a:p>
        </p:txBody>
      </p:sp>
      <p:sp>
        <p:nvSpPr>
          <p:cNvPr id="11" name="Rectangle 10">
            <a:extLst>
              <a:ext uri="{FF2B5EF4-FFF2-40B4-BE49-F238E27FC236}">
                <a16:creationId xmlns:a16="http://schemas.microsoft.com/office/drawing/2014/main" id="{C953C4B0-43F3-74ED-8C7C-88E0C3D92160}"/>
              </a:ext>
            </a:extLst>
          </p:cNvPr>
          <p:cNvSpPr/>
          <p:nvPr userDrawn="1"/>
        </p:nvSpPr>
        <p:spPr>
          <a:xfrm>
            <a:off x="3593593" y="868681"/>
            <a:ext cx="173736" cy="173736"/>
          </a:xfrm>
          <a:prstGeom prst="rect">
            <a:avLst/>
          </a:prstGeom>
          <a:solidFill>
            <a:srgbClr val="00843D"/>
          </a:solidFill>
          <a:ln>
            <a:solidFill>
              <a:srgbClr val="0084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ustDataLst>
      <p:tags r:id="rId1"/>
    </p:custDataLst>
    <p:extLst>
      <p:ext uri="{BB962C8B-B14F-4D97-AF65-F5344CB8AC3E}">
        <p14:creationId xmlns:p14="http://schemas.microsoft.com/office/powerpoint/2010/main" val="561321900"/>
      </p:ext>
    </p:extLst>
  </p:cSld>
  <p:clrMapOvr>
    <a:masterClrMapping/>
  </p:clrMapOvr>
  <p:extLst>
    <p:ext uri="{DCECCB84-F9BA-43D5-87BE-67443E8EF086}">
      <p15:sldGuideLst xmlns:p15="http://schemas.microsoft.com/office/powerpoint/2012/main">
        <p15:guide id="1" orient="horz" pos="720">
          <p15:clr>
            <a:srgbClr val="FBAE40"/>
          </p15:clr>
        </p15:guide>
        <p15:guide id="2" pos="528">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Goals and Progres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23040F3-D833-8863-B0B0-43BC9EB1FB77}"/>
              </a:ext>
            </a:extLst>
          </p:cNvPr>
          <p:cNvSpPr/>
          <p:nvPr userDrawn="1"/>
        </p:nvSpPr>
        <p:spPr>
          <a:xfrm>
            <a:off x="1899139" y="0"/>
            <a:ext cx="10292862" cy="1526302"/>
          </a:xfrm>
          <a:prstGeom prst="rect">
            <a:avLst/>
          </a:prstGeom>
          <a:solidFill>
            <a:srgbClr val="CDE6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635C9ED9-8C29-4842-AA8B-644382E95129}"/>
              </a:ext>
            </a:extLst>
          </p:cNvPr>
          <p:cNvSpPr>
            <a:spLocks noGrp="1"/>
          </p:cNvSpPr>
          <p:nvPr>
            <p:ph type="title"/>
          </p:nvPr>
        </p:nvSpPr>
        <p:spPr>
          <a:xfrm>
            <a:off x="2017642" y="589402"/>
            <a:ext cx="9336158" cy="936901"/>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4D31361-3D0B-4408-B476-84F5C5F07E52}"/>
              </a:ext>
            </a:extLst>
          </p:cNvPr>
          <p:cNvSpPr>
            <a:spLocks noGrp="1"/>
          </p:cNvSpPr>
          <p:nvPr>
            <p:ph idx="1"/>
          </p:nvPr>
        </p:nvSpPr>
        <p:spPr>
          <a:xfrm>
            <a:off x="2017641" y="1754337"/>
            <a:ext cx="8567535" cy="4422167"/>
          </a:xfrm>
        </p:spPr>
        <p:txBody>
          <a:bodyPr>
            <a:noAutofit/>
          </a:bodyPr>
          <a:lstStyle>
            <a:lvl1pPr marL="347657" indent="-347657">
              <a:lnSpc>
                <a:spcPct val="108000"/>
              </a:lnSpc>
              <a:spcBef>
                <a:spcPts val="600"/>
              </a:spcBef>
              <a:spcAft>
                <a:spcPts val="600"/>
              </a:spcAft>
              <a:buSzPct val="90000"/>
              <a:buFont typeface="Wingdings" panose="05000000000000000000" pitchFamily="2" charset="2"/>
              <a:buChar char=""/>
              <a:defRPr/>
            </a:lvl1pPr>
            <a:lvl2pPr>
              <a:lnSpc>
                <a:spcPct val="108000"/>
              </a:lnSpc>
              <a:spcBef>
                <a:spcPts val="600"/>
              </a:spcBef>
              <a:buSzPct val="110000"/>
              <a:defRPr/>
            </a:lvl2pPr>
            <a:lvl3pPr>
              <a:lnSpc>
                <a:spcPct val="108000"/>
              </a:lnSpc>
              <a:spcBef>
                <a:spcPts val="600"/>
              </a:spcBef>
              <a:buSzPct val="120000"/>
              <a:defRPr/>
            </a:lvl3pPr>
            <a:lvl4pPr>
              <a:lnSpc>
                <a:spcPct val="108000"/>
              </a:lnSpc>
              <a:spcBef>
                <a:spcPts val="600"/>
              </a:spcBef>
              <a:defRPr/>
            </a:lvl4pPr>
            <a:lvl5pPr>
              <a:lnSpc>
                <a:spcPct val="108000"/>
              </a:lnSpc>
              <a:spcBef>
                <a:spcPts val="6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AC95529A-3F5B-409B-8C42-0EB968C9F20F}"/>
              </a:ext>
            </a:extLst>
          </p:cNvPr>
          <p:cNvSpPr/>
          <p:nvPr userDrawn="1"/>
        </p:nvSpPr>
        <p:spPr>
          <a:xfrm>
            <a:off x="0" y="6311901"/>
            <a:ext cx="12192000" cy="546100"/>
          </a:xfrm>
          <a:prstGeom prst="rect">
            <a:avLst/>
          </a:prstGeom>
          <a:solidFill>
            <a:srgbClr val="8CC7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Footer Placeholder 5">
            <a:extLst>
              <a:ext uri="{FF2B5EF4-FFF2-40B4-BE49-F238E27FC236}">
                <a16:creationId xmlns:a16="http://schemas.microsoft.com/office/drawing/2014/main" id="{570195EF-E1B3-47C4-A907-8F4A295B7884}"/>
              </a:ext>
            </a:extLst>
          </p:cNvPr>
          <p:cNvSpPr>
            <a:spLocks noGrp="1"/>
          </p:cNvSpPr>
          <p:nvPr>
            <p:ph type="ftr" sz="quarter" idx="11"/>
          </p:nvPr>
        </p:nvSpPr>
        <p:spPr>
          <a:xfrm>
            <a:off x="2017643" y="6392927"/>
            <a:ext cx="8458201" cy="365125"/>
          </a:xfrm>
          <a:prstGeom prst="rect">
            <a:avLst/>
          </a:prstGeom>
        </p:spPr>
        <p:txBody>
          <a:bodyPr/>
          <a:lstStyle>
            <a:lvl1pPr algn="r">
              <a:defRPr b="1">
                <a:solidFill>
                  <a:schemeClr val="accent6">
                    <a:lumMod val="20000"/>
                    <a:lumOff val="80000"/>
                  </a:schemeClr>
                </a:solidFill>
              </a:defRPr>
            </a:lvl1pPr>
          </a:lstStyle>
          <a:p>
            <a:r>
              <a:rPr lang="en-US"/>
              <a:t>Child Passenger Safety Technician Certification Training</a:t>
            </a:r>
            <a:endParaRPr lang="en-US" dirty="0"/>
          </a:p>
        </p:txBody>
      </p:sp>
      <p:sp>
        <p:nvSpPr>
          <p:cNvPr id="13" name="Rectangle 12">
            <a:extLst>
              <a:ext uri="{FF2B5EF4-FFF2-40B4-BE49-F238E27FC236}">
                <a16:creationId xmlns:a16="http://schemas.microsoft.com/office/drawing/2014/main" id="{D9A05FAC-AA3F-4E52-A429-5B66AD088D84}"/>
              </a:ext>
            </a:extLst>
          </p:cNvPr>
          <p:cNvSpPr/>
          <p:nvPr userDrawn="1"/>
        </p:nvSpPr>
        <p:spPr>
          <a:xfrm>
            <a:off x="11082130" y="6311901"/>
            <a:ext cx="1109870" cy="546100"/>
          </a:xfrm>
          <a:prstGeom prst="rect">
            <a:avLst/>
          </a:prstGeom>
          <a:solidFill>
            <a:schemeClr val="accent5"/>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0" dirty="0">
              <a:solidFill>
                <a:schemeClr val="accent6"/>
              </a:solidFill>
            </a:endParaRPr>
          </a:p>
        </p:txBody>
      </p:sp>
      <p:sp>
        <p:nvSpPr>
          <p:cNvPr id="10" name="Slide Number Placeholder 6">
            <a:extLst>
              <a:ext uri="{FF2B5EF4-FFF2-40B4-BE49-F238E27FC236}">
                <a16:creationId xmlns:a16="http://schemas.microsoft.com/office/drawing/2014/main" id="{290C4A28-98B5-40C3-8244-35D87818464F}"/>
              </a:ext>
            </a:extLst>
          </p:cNvPr>
          <p:cNvSpPr>
            <a:spLocks noGrp="1"/>
          </p:cNvSpPr>
          <p:nvPr>
            <p:ph type="sldNum" sz="quarter" idx="12"/>
          </p:nvPr>
        </p:nvSpPr>
        <p:spPr>
          <a:xfrm>
            <a:off x="10585175" y="6396107"/>
            <a:ext cx="1033669" cy="365125"/>
          </a:xfrm>
          <a:prstGeom prst="rect">
            <a:avLst/>
          </a:prstGeom>
        </p:spPr>
        <p:txBody>
          <a:bodyPr/>
          <a:lstStyle>
            <a:lvl1pPr>
              <a:defRPr b="1">
                <a:solidFill>
                  <a:schemeClr val="accent3"/>
                </a:solidFill>
              </a:defRPr>
            </a:lvl1pPr>
          </a:lstStyle>
          <a:p>
            <a:pPr algn="r"/>
            <a:fld id="{3B3CBF68-38E2-48B1-A0C0-53C053A6473C}" type="slidenum">
              <a:rPr lang="en-US" smtClean="0"/>
              <a:pPr algn="r"/>
              <a:t>‹#›</a:t>
            </a:fld>
            <a:endParaRPr lang="en-US" dirty="0"/>
          </a:p>
        </p:txBody>
      </p:sp>
      <p:sp>
        <p:nvSpPr>
          <p:cNvPr id="11" name="TextBox 10">
            <a:extLst>
              <a:ext uri="{FF2B5EF4-FFF2-40B4-BE49-F238E27FC236}">
                <a16:creationId xmlns:a16="http://schemas.microsoft.com/office/drawing/2014/main" id="{7DF9AFA9-13CD-4AC8-8816-BE9BC0190A49}"/>
              </a:ext>
            </a:extLst>
          </p:cNvPr>
          <p:cNvSpPr txBox="1"/>
          <p:nvPr userDrawn="1"/>
        </p:nvSpPr>
        <p:spPr>
          <a:xfrm>
            <a:off x="838202" y="6356350"/>
            <a:ext cx="2262808" cy="461665"/>
          </a:xfrm>
          <a:prstGeom prst="rect">
            <a:avLst/>
          </a:prstGeom>
          <a:noFill/>
        </p:spPr>
        <p:txBody>
          <a:bodyPr wrap="square" rtlCol="0">
            <a:spAutoFit/>
          </a:bodyPr>
          <a:lstStyle/>
          <a:p>
            <a:r>
              <a:rPr lang="en-US" sz="2400" b="1" dirty="0">
                <a:solidFill>
                  <a:schemeClr val="accent6">
                    <a:lumMod val="20000"/>
                    <a:lumOff val="80000"/>
                  </a:schemeClr>
                </a:solidFill>
              </a:rPr>
              <a:t>2024</a:t>
            </a:r>
          </a:p>
        </p:txBody>
      </p:sp>
      <p:sp>
        <p:nvSpPr>
          <p:cNvPr id="12" name="Rectangle 11">
            <a:extLst>
              <a:ext uri="{FF2B5EF4-FFF2-40B4-BE49-F238E27FC236}">
                <a16:creationId xmlns:a16="http://schemas.microsoft.com/office/drawing/2014/main" id="{47426186-68EA-4A77-A0A7-E6473E7C46ED}"/>
              </a:ext>
            </a:extLst>
          </p:cNvPr>
          <p:cNvSpPr/>
          <p:nvPr userDrawn="1"/>
        </p:nvSpPr>
        <p:spPr>
          <a:xfrm>
            <a:off x="10585174" y="6311901"/>
            <a:ext cx="496956"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5">
                    <a:lumMod val="20000"/>
                    <a:lumOff val="80000"/>
                  </a:schemeClr>
                </a:solidFill>
              </a:rPr>
              <a:t>11</a:t>
            </a:r>
          </a:p>
        </p:txBody>
      </p:sp>
    </p:spTree>
    <p:extLst>
      <p:ext uri="{BB962C8B-B14F-4D97-AF65-F5344CB8AC3E}">
        <p14:creationId xmlns:p14="http://schemas.microsoft.com/office/powerpoint/2010/main" val="16474562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6A4CA-1970-4B82-A395-322AC5A66E7A}"/>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3F3BD4-6E63-4F85-A9B2-D07E7F94D84D}"/>
              </a:ext>
            </a:extLst>
          </p:cNvPr>
          <p:cNvSpPr>
            <a:spLocks noGrp="1"/>
          </p:cNvSpPr>
          <p:nvPr>
            <p:ph type="body" idx="1"/>
          </p:nvPr>
        </p:nvSpPr>
        <p:spPr>
          <a:xfrm>
            <a:off x="831850" y="4589464"/>
            <a:ext cx="10515600" cy="1500187"/>
          </a:xfrm>
        </p:spPr>
        <p:txBody>
          <a:bodyPr/>
          <a:lstStyle>
            <a:lvl1pPr marL="0" indent="0">
              <a:buNone/>
              <a:defRPr sz="2400">
                <a:solidFill>
                  <a:schemeClr val="accent3"/>
                </a:solidFill>
              </a:defRPr>
            </a:lvl1pPr>
            <a:lvl2pPr marL="457192" indent="0">
              <a:buNone/>
              <a:defRPr sz="2000">
                <a:solidFill>
                  <a:schemeClr val="tx1">
                    <a:tint val="75000"/>
                  </a:schemeClr>
                </a:solidFill>
              </a:defRPr>
            </a:lvl2pPr>
            <a:lvl3pPr marL="914384" indent="0">
              <a:buNone/>
              <a:defRPr sz="1800">
                <a:solidFill>
                  <a:schemeClr val="tx1">
                    <a:tint val="75000"/>
                  </a:schemeClr>
                </a:solidFill>
              </a:defRPr>
            </a:lvl3pPr>
            <a:lvl4pPr marL="1371576" indent="0">
              <a:buNone/>
              <a:defRPr sz="1600">
                <a:solidFill>
                  <a:schemeClr val="tx1">
                    <a:tint val="75000"/>
                  </a:schemeClr>
                </a:solidFill>
              </a:defRPr>
            </a:lvl4pPr>
            <a:lvl5pPr marL="1828768" indent="0">
              <a:buNone/>
              <a:defRPr sz="1600">
                <a:solidFill>
                  <a:schemeClr val="tx1">
                    <a:tint val="75000"/>
                  </a:schemeClr>
                </a:solidFill>
              </a:defRPr>
            </a:lvl5pPr>
            <a:lvl6pPr marL="2285960" indent="0">
              <a:buNone/>
              <a:defRPr sz="1600">
                <a:solidFill>
                  <a:schemeClr val="tx1">
                    <a:tint val="75000"/>
                  </a:schemeClr>
                </a:solidFill>
              </a:defRPr>
            </a:lvl6pPr>
            <a:lvl7pPr marL="2743152" indent="0">
              <a:buNone/>
              <a:defRPr sz="1600">
                <a:solidFill>
                  <a:schemeClr val="tx1">
                    <a:tint val="75000"/>
                  </a:schemeClr>
                </a:solidFill>
              </a:defRPr>
            </a:lvl7pPr>
            <a:lvl8pPr marL="3200344" indent="0">
              <a:buNone/>
              <a:defRPr sz="1600">
                <a:solidFill>
                  <a:schemeClr val="tx1">
                    <a:tint val="75000"/>
                  </a:schemeClr>
                </a:solidFill>
              </a:defRPr>
            </a:lvl8pPr>
            <a:lvl9pPr marL="3657536"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F3299A9-631F-4350-BECD-343D7B017890}"/>
              </a:ext>
            </a:extLst>
          </p:cNvPr>
          <p:cNvSpPr>
            <a:spLocks noGrp="1"/>
          </p:cNvSpPr>
          <p:nvPr>
            <p:ph type="dt" sz="half" idx="10"/>
          </p:nvPr>
        </p:nvSpPr>
        <p:spPr>
          <a:xfrm>
            <a:off x="838201" y="6356350"/>
            <a:ext cx="1000539"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3E373361-2FBF-4D49-B8D8-3CA1B68AF014}"/>
              </a:ext>
            </a:extLst>
          </p:cNvPr>
          <p:cNvSpPr>
            <a:spLocks noGrp="1"/>
          </p:cNvSpPr>
          <p:nvPr>
            <p:ph type="ftr" sz="quarter" idx="11"/>
          </p:nvPr>
        </p:nvSpPr>
        <p:spPr>
          <a:xfrm>
            <a:off x="2017643" y="6356350"/>
            <a:ext cx="6135758" cy="365125"/>
          </a:xfrm>
          <a:prstGeom prst="rect">
            <a:avLst/>
          </a:prstGeom>
        </p:spPr>
        <p:txBody>
          <a:bodyPr/>
          <a:lstStyle/>
          <a:p>
            <a:r>
              <a:rPr lang="en-US"/>
              <a:t>Child Passenger Safety Technician Certification Training</a:t>
            </a:r>
            <a:endParaRPr lang="en-US" dirty="0"/>
          </a:p>
        </p:txBody>
      </p:sp>
      <p:sp>
        <p:nvSpPr>
          <p:cNvPr id="6" name="Slide Number Placeholder 5">
            <a:extLst>
              <a:ext uri="{FF2B5EF4-FFF2-40B4-BE49-F238E27FC236}">
                <a16:creationId xmlns:a16="http://schemas.microsoft.com/office/drawing/2014/main" id="{F12ED621-F5AA-4D54-9841-30B6AA207A94}"/>
              </a:ext>
            </a:extLst>
          </p:cNvPr>
          <p:cNvSpPr>
            <a:spLocks noGrp="1"/>
          </p:cNvSpPr>
          <p:nvPr>
            <p:ph type="sldNum" sz="quarter" idx="12"/>
          </p:nvPr>
        </p:nvSpPr>
        <p:spPr>
          <a:xfrm>
            <a:off x="8610600" y="6356350"/>
            <a:ext cx="2743200" cy="365125"/>
          </a:xfrm>
          <a:prstGeom prst="rect">
            <a:avLst/>
          </a:prstGeom>
        </p:spPr>
        <p:txBody>
          <a:bodyPr/>
          <a:lstStyle/>
          <a:p>
            <a:fld id="{3B3CBF68-38E2-48B1-A0C0-53C053A6473C}" type="slidenum">
              <a:rPr lang="en-US" smtClean="0"/>
              <a:t>‹#›</a:t>
            </a:fld>
            <a:endParaRPr lang="en-US" dirty="0"/>
          </a:p>
        </p:txBody>
      </p:sp>
    </p:spTree>
    <p:extLst>
      <p:ext uri="{BB962C8B-B14F-4D97-AF65-F5344CB8AC3E}">
        <p14:creationId xmlns:p14="http://schemas.microsoft.com/office/powerpoint/2010/main" val="84772763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C3819-A465-44F0-9352-F0323E1BB6A8}"/>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7E7FA6C-A0E2-4FE5-BC64-5E3294021D61}"/>
              </a:ext>
            </a:extLst>
          </p:cNvPr>
          <p:cNvSpPr>
            <a:spLocks noGrp="1"/>
          </p:cNvSpPr>
          <p:nvPr>
            <p:ph sz="half" idx="1"/>
          </p:nvPr>
        </p:nvSpPr>
        <p:spPr>
          <a:xfrm>
            <a:off x="838200" y="1825625"/>
            <a:ext cx="5181600" cy="4351338"/>
          </a:xfrm>
        </p:spPr>
        <p:txBody>
          <a:bodyPr/>
          <a:lstStyle>
            <a:lvl1pPr marL="347657" indent="-347657">
              <a:lnSpc>
                <a:spcPct val="108000"/>
              </a:lnSpc>
              <a:spcBef>
                <a:spcPts val="600"/>
              </a:spcBef>
              <a:defRPr/>
            </a:lvl1pPr>
            <a:lvl2pPr>
              <a:lnSpc>
                <a:spcPct val="108000"/>
              </a:lnSpc>
              <a:spcBef>
                <a:spcPts val="600"/>
              </a:spcBef>
              <a:defRPr/>
            </a:lvl2pPr>
            <a:lvl3pPr>
              <a:lnSpc>
                <a:spcPct val="108000"/>
              </a:lnSpc>
              <a:spcBef>
                <a:spcPts val="600"/>
              </a:spcBef>
              <a:defRPr/>
            </a:lvl3pPr>
            <a:lvl4pPr>
              <a:lnSpc>
                <a:spcPct val="108000"/>
              </a:lnSpc>
              <a:spcBef>
                <a:spcPts val="600"/>
              </a:spcBef>
              <a:defRPr/>
            </a:lvl4pPr>
            <a:lvl5pPr>
              <a:lnSpc>
                <a:spcPct val="108000"/>
              </a:lnSpc>
              <a:spcBef>
                <a:spcPts val="6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035372E5-A10C-4E0C-B57C-B36AF090E1F7}"/>
              </a:ext>
            </a:extLst>
          </p:cNvPr>
          <p:cNvSpPr>
            <a:spLocks noGrp="1"/>
          </p:cNvSpPr>
          <p:nvPr>
            <p:ph sz="half" idx="2"/>
          </p:nvPr>
        </p:nvSpPr>
        <p:spPr>
          <a:xfrm>
            <a:off x="6172200" y="1825625"/>
            <a:ext cx="5181600" cy="4351338"/>
          </a:xfrm>
        </p:spPr>
        <p:txBody>
          <a:bodyPr/>
          <a:lstStyle>
            <a:lvl1pPr marL="347657" indent="-347657">
              <a:lnSpc>
                <a:spcPct val="108000"/>
              </a:lnSpc>
              <a:spcBef>
                <a:spcPts val="600"/>
              </a:spcBef>
              <a:defRPr/>
            </a:lvl1pPr>
            <a:lvl2pPr>
              <a:lnSpc>
                <a:spcPct val="108000"/>
              </a:lnSpc>
              <a:spcBef>
                <a:spcPts val="600"/>
              </a:spcBef>
              <a:defRPr/>
            </a:lvl2pPr>
            <a:lvl3pPr>
              <a:lnSpc>
                <a:spcPct val="108000"/>
              </a:lnSpc>
              <a:spcBef>
                <a:spcPts val="600"/>
              </a:spcBef>
              <a:defRPr/>
            </a:lvl3pPr>
            <a:lvl4pPr>
              <a:lnSpc>
                <a:spcPct val="108000"/>
              </a:lnSpc>
              <a:spcBef>
                <a:spcPts val="600"/>
              </a:spcBef>
              <a:defRPr/>
            </a:lvl4pPr>
            <a:lvl5pPr>
              <a:lnSpc>
                <a:spcPct val="108000"/>
              </a:lnSpc>
              <a:spcBef>
                <a:spcPts val="6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4E22BEA0-B56A-9F5E-230E-B9F6C61FB74F}"/>
              </a:ext>
            </a:extLst>
          </p:cNvPr>
          <p:cNvSpPr/>
          <p:nvPr userDrawn="1"/>
        </p:nvSpPr>
        <p:spPr>
          <a:xfrm>
            <a:off x="0" y="6311901"/>
            <a:ext cx="12192000" cy="546100"/>
          </a:xfrm>
          <a:prstGeom prst="rect">
            <a:avLst/>
          </a:prstGeom>
          <a:solidFill>
            <a:srgbClr val="8CC7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Footer Placeholder 5">
            <a:extLst>
              <a:ext uri="{FF2B5EF4-FFF2-40B4-BE49-F238E27FC236}">
                <a16:creationId xmlns:a16="http://schemas.microsoft.com/office/drawing/2014/main" id="{68079956-2886-A07B-9232-EA2C2F16416B}"/>
              </a:ext>
            </a:extLst>
          </p:cNvPr>
          <p:cNvSpPr>
            <a:spLocks noGrp="1"/>
          </p:cNvSpPr>
          <p:nvPr>
            <p:ph type="ftr" sz="quarter" idx="11"/>
          </p:nvPr>
        </p:nvSpPr>
        <p:spPr>
          <a:xfrm>
            <a:off x="2017643" y="6392927"/>
            <a:ext cx="8458201" cy="365125"/>
          </a:xfrm>
          <a:prstGeom prst="rect">
            <a:avLst/>
          </a:prstGeom>
        </p:spPr>
        <p:txBody>
          <a:bodyPr/>
          <a:lstStyle>
            <a:lvl1pPr algn="r">
              <a:defRPr b="1">
                <a:solidFill>
                  <a:schemeClr val="accent6">
                    <a:lumMod val="20000"/>
                    <a:lumOff val="80000"/>
                  </a:schemeClr>
                </a:solidFill>
              </a:defRPr>
            </a:lvl1pPr>
          </a:lstStyle>
          <a:p>
            <a:r>
              <a:rPr lang="en-US"/>
              <a:t>Child Passenger Safety Technician Certification Training</a:t>
            </a:r>
            <a:endParaRPr lang="en-US" dirty="0"/>
          </a:p>
        </p:txBody>
      </p:sp>
      <p:sp>
        <p:nvSpPr>
          <p:cNvPr id="7" name="Rectangle 6">
            <a:extLst>
              <a:ext uri="{FF2B5EF4-FFF2-40B4-BE49-F238E27FC236}">
                <a16:creationId xmlns:a16="http://schemas.microsoft.com/office/drawing/2014/main" id="{6473538F-4D13-865B-66D2-C54C2E759F14}"/>
              </a:ext>
            </a:extLst>
          </p:cNvPr>
          <p:cNvSpPr/>
          <p:nvPr userDrawn="1"/>
        </p:nvSpPr>
        <p:spPr>
          <a:xfrm>
            <a:off x="11082130" y="6311901"/>
            <a:ext cx="1109870" cy="546100"/>
          </a:xfrm>
          <a:prstGeom prst="rect">
            <a:avLst/>
          </a:prstGeom>
          <a:solidFill>
            <a:schemeClr val="accent5"/>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0" dirty="0">
              <a:solidFill>
                <a:schemeClr val="accent6"/>
              </a:solidFill>
            </a:endParaRPr>
          </a:p>
        </p:txBody>
      </p:sp>
      <p:sp>
        <p:nvSpPr>
          <p:cNvPr id="8" name="Slide Number Placeholder 6">
            <a:extLst>
              <a:ext uri="{FF2B5EF4-FFF2-40B4-BE49-F238E27FC236}">
                <a16:creationId xmlns:a16="http://schemas.microsoft.com/office/drawing/2014/main" id="{19F1434F-A983-BF9C-FA9E-DACF73B96846}"/>
              </a:ext>
            </a:extLst>
          </p:cNvPr>
          <p:cNvSpPr>
            <a:spLocks noGrp="1"/>
          </p:cNvSpPr>
          <p:nvPr>
            <p:ph type="sldNum" sz="quarter" idx="12"/>
          </p:nvPr>
        </p:nvSpPr>
        <p:spPr>
          <a:xfrm>
            <a:off x="10585175" y="6396107"/>
            <a:ext cx="1033669" cy="365125"/>
          </a:xfrm>
          <a:prstGeom prst="rect">
            <a:avLst/>
          </a:prstGeom>
        </p:spPr>
        <p:txBody>
          <a:bodyPr/>
          <a:lstStyle>
            <a:lvl1pPr>
              <a:defRPr b="1">
                <a:solidFill>
                  <a:schemeClr val="accent3"/>
                </a:solidFill>
              </a:defRPr>
            </a:lvl1pPr>
          </a:lstStyle>
          <a:p>
            <a:pPr algn="r"/>
            <a:fld id="{3B3CBF68-38E2-48B1-A0C0-53C053A6473C}" type="slidenum">
              <a:rPr lang="en-US" smtClean="0"/>
              <a:pPr algn="r"/>
              <a:t>‹#›</a:t>
            </a:fld>
            <a:endParaRPr lang="en-US" dirty="0"/>
          </a:p>
        </p:txBody>
      </p:sp>
      <p:sp>
        <p:nvSpPr>
          <p:cNvPr id="9" name="TextBox 8">
            <a:extLst>
              <a:ext uri="{FF2B5EF4-FFF2-40B4-BE49-F238E27FC236}">
                <a16:creationId xmlns:a16="http://schemas.microsoft.com/office/drawing/2014/main" id="{98FF458E-2236-5A29-DB7D-67CF741CBF12}"/>
              </a:ext>
            </a:extLst>
          </p:cNvPr>
          <p:cNvSpPr txBox="1"/>
          <p:nvPr userDrawn="1"/>
        </p:nvSpPr>
        <p:spPr>
          <a:xfrm>
            <a:off x="838202" y="6356350"/>
            <a:ext cx="2262808" cy="461665"/>
          </a:xfrm>
          <a:prstGeom prst="rect">
            <a:avLst/>
          </a:prstGeom>
          <a:noFill/>
        </p:spPr>
        <p:txBody>
          <a:bodyPr wrap="square" rtlCol="0">
            <a:spAutoFit/>
          </a:bodyPr>
          <a:lstStyle/>
          <a:p>
            <a:r>
              <a:rPr lang="en-US" sz="2400" b="1" dirty="0">
                <a:solidFill>
                  <a:schemeClr val="accent6">
                    <a:lumMod val="20000"/>
                    <a:lumOff val="80000"/>
                  </a:schemeClr>
                </a:solidFill>
              </a:rPr>
              <a:t>2024</a:t>
            </a:r>
          </a:p>
        </p:txBody>
      </p:sp>
      <p:sp>
        <p:nvSpPr>
          <p:cNvPr id="15" name="Rectangle 14">
            <a:extLst>
              <a:ext uri="{FF2B5EF4-FFF2-40B4-BE49-F238E27FC236}">
                <a16:creationId xmlns:a16="http://schemas.microsoft.com/office/drawing/2014/main" id="{9022D476-48D7-DC22-FC2C-B084DFE66343}"/>
              </a:ext>
            </a:extLst>
          </p:cNvPr>
          <p:cNvSpPr/>
          <p:nvPr userDrawn="1"/>
        </p:nvSpPr>
        <p:spPr>
          <a:xfrm>
            <a:off x="10585174" y="6311901"/>
            <a:ext cx="496956"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5">
                    <a:lumMod val="20000"/>
                    <a:lumOff val="80000"/>
                  </a:schemeClr>
                </a:solidFill>
              </a:rPr>
              <a:t>11</a:t>
            </a:r>
          </a:p>
        </p:txBody>
      </p:sp>
    </p:spTree>
    <p:extLst>
      <p:ext uri="{BB962C8B-B14F-4D97-AF65-F5344CB8AC3E}">
        <p14:creationId xmlns:p14="http://schemas.microsoft.com/office/powerpoint/2010/main" val="115389456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E571D-FCB4-4569-9E72-4D979B0714F4}"/>
              </a:ext>
            </a:extLst>
          </p:cNvPr>
          <p:cNvSpPr>
            <a:spLocks noGrp="1"/>
          </p:cNvSpPr>
          <p:nvPr>
            <p:ph type="title"/>
          </p:nvPr>
        </p:nvSpPr>
        <p:spPr>
          <a:xfrm>
            <a:off x="839788" y="365126"/>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09DDE31C-2800-4AAC-ACC0-09FDD37693D9}"/>
              </a:ext>
            </a:extLst>
          </p:cNvPr>
          <p:cNvSpPr>
            <a:spLocks noGrp="1"/>
          </p:cNvSpPr>
          <p:nvPr>
            <p:ph type="body" idx="1"/>
          </p:nvPr>
        </p:nvSpPr>
        <p:spPr>
          <a:xfrm>
            <a:off x="839789" y="1681163"/>
            <a:ext cx="5157787" cy="823912"/>
          </a:xfrm>
        </p:spPr>
        <p:txBody>
          <a:bodyPr anchor="b"/>
          <a:lstStyle>
            <a:lvl1pPr marL="0" indent="0">
              <a:buNone/>
              <a:defRPr sz="2400" b="1">
                <a:solidFill>
                  <a:schemeClr val="accent3"/>
                </a:solidFill>
              </a:defRPr>
            </a:lvl1pPr>
            <a:lvl2pPr marL="457192" indent="0">
              <a:buNone/>
              <a:defRPr sz="2000" b="1"/>
            </a:lvl2pPr>
            <a:lvl3pPr marL="914384" indent="0">
              <a:buNone/>
              <a:defRPr sz="1800" b="1"/>
            </a:lvl3pPr>
            <a:lvl4pPr marL="1371576" indent="0">
              <a:buNone/>
              <a:defRPr sz="1600" b="1"/>
            </a:lvl4pPr>
            <a:lvl5pPr marL="1828768" indent="0">
              <a:buNone/>
              <a:defRPr sz="1600" b="1"/>
            </a:lvl5pPr>
            <a:lvl6pPr marL="2285960" indent="0">
              <a:buNone/>
              <a:defRPr sz="1600" b="1"/>
            </a:lvl6pPr>
            <a:lvl7pPr marL="2743152" indent="0">
              <a:buNone/>
              <a:defRPr sz="1600" b="1"/>
            </a:lvl7pPr>
            <a:lvl8pPr marL="3200344" indent="0">
              <a:buNone/>
              <a:defRPr sz="1600" b="1"/>
            </a:lvl8pPr>
            <a:lvl9pPr marL="3657536"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9B0A904D-0BCE-4638-8609-26ABAF2751CC}"/>
              </a:ext>
            </a:extLst>
          </p:cNvPr>
          <p:cNvSpPr>
            <a:spLocks noGrp="1"/>
          </p:cNvSpPr>
          <p:nvPr>
            <p:ph sz="half" idx="2"/>
          </p:nvPr>
        </p:nvSpPr>
        <p:spPr>
          <a:xfrm>
            <a:off x="839789" y="2505075"/>
            <a:ext cx="5157787" cy="3684588"/>
          </a:xfrm>
        </p:spPr>
        <p:txBody>
          <a:bodyPr/>
          <a:lstStyle>
            <a:lvl1pPr marL="347657" indent="-347657">
              <a:lnSpc>
                <a:spcPct val="108000"/>
              </a:lnSpc>
              <a:spcBef>
                <a:spcPts val="600"/>
              </a:spcBef>
              <a:defRPr>
                <a:solidFill>
                  <a:schemeClr val="bg2">
                    <a:lumMod val="25000"/>
                  </a:schemeClr>
                </a:solidFill>
              </a:defRPr>
            </a:lvl1pPr>
            <a:lvl2pPr>
              <a:lnSpc>
                <a:spcPct val="108000"/>
              </a:lnSpc>
              <a:spcBef>
                <a:spcPts val="600"/>
              </a:spcBef>
              <a:defRPr>
                <a:solidFill>
                  <a:schemeClr val="bg2">
                    <a:lumMod val="25000"/>
                  </a:schemeClr>
                </a:solidFill>
              </a:defRPr>
            </a:lvl2pPr>
            <a:lvl3pPr>
              <a:lnSpc>
                <a:spcPct val="108000"/>
              </a:lnSpc>
              <a:spcBef>
                <a:spcPts val="600"/>
              </a:spcBef>
              <a:defRPr>
                <a:solidFill>
                  <a:schemeClr val="bg2">
                    <a:lumMod val="25000"/>
                  </a:schemeClr>
                </a:solidFill>
              </a:defRPr>
            </a:lvl3pPr>
            <a:lvl4pPr>
              <a:lnSpc>
                <a:spcPct val="108000"/>
              </a:lnSpc>
              <a:spcBef>
                <a:spcPts val="600"/>
              </a:spcBef>
              <a:defRPr>
                <a:solidFill>
                  <a:schemeClr val="bg2">
                    <a:lumMod val="25000"/>
                  </a:schemeClr>
                </a:solidFill>
              </a:defRPr>
            </a:lvl4pPr>
            <a:lvl5pPr>
              <a:lnSpc>
                <a:spcPct val="108000"/>
              </a:lnSpc>
              <a:spcBef>
                <a:spcPts val="600"/>
              </a:spcBef>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F902A93D-CCCD-45AB-8FD6-C9E4B2AAA8E1}"/>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3"/>
                </a:solidFill>
              </a:defRPr>
            </a:lvl1pPr>
            <a:lvl2pPr marL="457192" indent="0">
              <a:buNone/>
              <a:defRPr sz="2000" b="1"/>
            </a:lvl2pPr>
            <a:lvl3pPr marL="914384" indent="0">
              <a:buNone/>
              <a:defRPr sz="1800" b="1"/>
            </a:lvl3pPr>
            <a:lvl4pPr marL="1371576" indent="0">
              <a:buNone/>
              <a:defRPr sz="1600" b="1"/>
            </a:lvl4pPr>
            <a:lvl5pPr marL="1828768" indent="0">
              <a:buNone/>
              <a:defRPr sz="1600" b="1"/>
            </a:lvl5pPr>
            <a:lvl6pPr marL="2285960" indent="0">
              <a:buNone/>
              <a:defRPr sz="1600" b="1"/>
            </a:lvl6pPr>
            <a:lvl7pPr marL="2743152" indent="0">
              <a:buNone/>
              <a:defRPr sz="1600" b="1"/>
            </a:lvl7pPr>
            <a:lvl8pPr marL="3200344" indent="0">
              <a:buNone/>
              <a:defRPr sz="1600" b="1"/>
            </a:lvl8pPr>
            <a:lvl9pPr marL="3657536"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9874697-541D-4341-97F3-20A46AF27123}"/>
              </a:ext>
            </a:extLst>
          </p:cNvPr>
          <p:cNvSpPr>
            <a:spLocks noGrp="1"/>
          </p:cNvSpPr>
          <p:nvPr>
            <p:ph sz="quarter" idx="4"/>
          </p:nvPr>
        </p:nvSpPr>
        <p:spPr>
          <a:xfrm>
            <a:off x="6172200" y="2505075"/>
            <a:ext cx="5183188" cy="3684588"/>
          </a:xfrm>
        </p:spPr>
        <p:txBody>
          <a:bodyPr/>
          <a:lstStyle>
            <a:lvl1pPr marL="347657" indent="-347657">
              <a:lnSpc>
                <a:spcPct val="108000"/>
              </a:lnSpc>
              <a:spcBef>
                <a:spcPts val="600"/>
              </a:spcBef>
              <a:defRPr>
                <a:solidFill>
                  <a:schemeClr val="bg2">
                    <a:lumMod val="25000"/>
                  </a:schemeClr>
                </a:solidFill>
              </a:defRPr>
            </a:lvl1pPr>
            <a:lvl2pPr>
              <a:lnSpc>
                <a:spcPct val="108000"/>
              </a:lnSpc>
              <a:spcBef>
                <a:spcPts val="600"/>
              </a:spcBef>
              <a:defRPr>
                <a:solidFill>
                  <a:schemeClr val="bg2">
                    <a:lumMod val="25000"/>
                  </a:schemeClr>
                </a:solidFill>
              </a:defRPr>
            </a:lvl2pPr>
            <a:lvl3pPr>
              <a:lnSpc>
                <a:spcPct val="108000"/>
              </a:lnSpc>
              <a:spcBef>
                <a:spcPts val="600"/>
              </a:spcBef>
              <a:defRPr>
                <a:solidFill>
                  <a:schemeClr val="bg2">
                    <a:lumMod val="25000"/>
                  </a:schemeClr>
                </a:solidFill>
              </a:defRPr>
            </a:lvl3pPr>
            <a:lvl4pPr>
              <a:lnSpc>
                <a:spcPct val="108000"/>
              </a:lnSpc>
              <a:spcBef>
                <a:spcPts val="600"/>
              </a:spcBef>
              <a:defRPr>
                <a:solidFill>
                  <a:schemeClr val="bg2">
                    <a:lumMod val="25000"/>
                  </a:schemeClr>
                </a:solidFill>
              </a:defRPr>
            </a:lvl4pPr>
            <a:lvl5pPr>
              <a:lnSpc>
                <a:spcPct val="108000"/>
              </a:lnSpc>
              <a:spcBef>
                <a:spcPts val="600"/>
              </a:spcBef>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8B2CEE8E-8F0C-C42E-E8BD-131459494E93}"/>
              </a:ext>
            </a:extLst>
          </p:cNvPr>
          <p:cNvSpPr/>
          <p:nvPr userDrawn="1"/>
        </p:nvSpPr>
        <p:spPr>
          <a:xfrm>
            <a:off x="0" y="6311901"/>
            <a:ext cx="12192000" cy="546100"/>
          </a:xfrm>
          <a:prstGeom prst="rect">
            <a:avLst/>
          </a:prstGeom>
          <a:solidFill>
            <a:srgbClr val="8CC7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Footer Placeholder 5">
            <a:extLst>
              <a:ext uri="{FF2B5EF4-FFF2-40B4-BE49-F238E27FC236}">
                <a16:creationId xmlns:a16="http://schemas.microsoft.com/office/drawing/2014/main" id="{54FD18CC-D490-07F0-1912-8BAEC65A8EF6}"/>
              </a:ext>
            </a:extLst>
          </p:cNvPr>
          <p:cNvSpPr>
            <a:spLocks noGrp="1"/>
          </p:cNvSpPr>
          <p:nvPr>
            <p:ph type="ftr" sz="quarter" idx="11"/>
          </p:nvPr>
        </p:nvSpPr>
        <p:spPr>
          <a:xfrm>
            <a:off x="2017643" y="6392927"/>
            <a:ext cx="8458201" cy="365125"/>
          </a:xfrm>
          <a:prstGeom prst="rect">
            <a:avLst/>
          </a:prstGeom>
        </p:spPr>
        <p:txBody>
          <a:bodyPr/>
          <a:lstStyle>
            <a:lvl1pPr algn="r">
              <a:defRPr b="1">
                <a:solidFill>
                  <a:schemeClr val="accent6">
                    <a:lumMod val="20000"/>
                    <a:lumOff val="80000"/>
                  </a:schemeClr>
                </a:solidFill>
              </a:defRPr>
            </a:lvl1pPr>
          </a:lstStyle>
          <a:p>
            <a:r>
              <a:rPr lang="en-US"/>
              <a:t>Child Passenger Safety Technician Certification Training</a:t>
            </a:r>
            <a:endParaRPr lang="en-US" dirty="0"/>
          </a:p>
        </p:txBody>
      </p:sp>
      <p:sp>
        <p:nvSpPr>
          <p:cNvPr id="9" name="Rectangle 8">
            <a:extLst>
              <a:ext uri="{FF2B5EF4-FFF2-40B4-BE49-F238E27FC236}">
                <a16:creationId xmlns:a16="http://schemas.microsoft.com/office/drawing/2014/main" id="{C4F13001-37C3-C81D-F928-68EFDC16241B}"/>
              </a:ext>
            </a:extLst>
          </p:cNvPr>
          <p:cNvSpPr/>
          <p:nvPr userDrawn="1"/>
        </p:nvSpPr>
        <p:spPr>
          <a:xfrm>
            <a:off x="11082130" y="6311901"/>
            <a:ext cx="1109870" cy="546100"/>
          </a:xfrm>
          <a:prstGeom prst="rect">
            <a:avLst/>
          </a:prstGeom>
          <a:solidFill>
            <a:schemeClr val="accent5"/>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0" dirty="0">
              <a:solidFill>
                <a:schemeClr val="accent6"/>
              </a:solidFill>
            </a:endParaRPr>
          </a:p>
        </p:txBody>
      </p:sp>
      <p:sp>
        <p:nvSpPr>
          <p:cNvPr id="10" name="Slide Number Placeholder 6">
            <a:extLst>
              <a:ext uri="{FF2B5EF4-FFF2-40B4-BE49-F238E27FC236}">
                <a16:creationId xmlns:a16="http://schemas.microsoft.com/office/drawing/2014/main" id="{99B0C612-4A64-6E4D-A32E-C3A7CBAB1379}"/>
              </a:ext>
            </a:extLst>
          </p:cNvPr>
          <p:cNvSpPr>
            <a:spLocks noGrp="1"/>
          </p:cNvSpPr>
          <p:nvPr>
            <p:ph type="sldNum" sz="quarter" idx="12"/>
          </p:nvPr>
        </p:nvSpPr>
        <p:spPr>
          <a:xfrm>
            <a:off x="10585175" y="6396107"/>
            <a:ext cx="1033669" cy="365125"/>
          </a:xfrm>
          <a:prstGeom prst="rect">
            <a:avLst/>
          </a:prstGeom>
        </p:spPr>
        <p:txBody>
          <a:bodyPr/>
          <a:lstStyle>
            <a:lvl1pPr>
              <a:defRPr b="1">
                <a:solidFill>
                  <a:schemeClr val="accent3"/>
                </a:solidFill>
              </a:defRPr>
            </a:lvl1pPr>
          </a:lstStyle>
          <a:p>
            <a:pPr algn="r"/>
            <a:fld id="{3B3CBF68-38E2-48B1-A0C0-53C053A6473C}" type="slidenum">
              <a:rPr lang="en-US" smtClean="0"/>
              <a:pPr algn="r"/>
              <a:t>‹#›</a:t>
            </a:fld>
            <a:endParaRPr lang="en-US" dirty="0"/>
          </a:p>
        </p:txBody>
      </p:sp>
      <p:sp>
        <p:nvSpPr>
          <p:cNvPr id="11" name="TextBox 10">
            <a:extLst>
              <a:ext uri="{FF2B5EF4-FFF2-40B4-BE49-F238E27FC236}">
                <a16:creationId xmlns:a16="http://schemas.microsoft.com/office/drawing/2014/main" id="{2F2CC05D-34F1-AF20-D40D-53922B329887}"/>
              </a:ext>
            </a:extLst>
          </p:cNvPr>
          <p:cNvSpPr txBox="1"/>
          <p:nvPr userDrawn="1"/>
        </p:nvSpPr>
        <p:spPr>
          <a:xfrm>
            <a:off x="838202" y="6356350"/>
            <a:ext cx="2262808" cy="461665"/>
          </a:xfrm>
          <a:prstGeom prst="rect">
            <a:avLst/>
          </a:prstGeom>
          <a:noFill/>
        </p:spPr>
        <p:txBody>
          <a:bodyPr wrap="square" rtlCol="0">
            <a:spAutoFit/>
          </a:bodyPr>
          <a:lstStyle/>
          <a:p>
            <a:r>
              <a:rPr lang="en-US" sz="2400" b="1" dirty="0">
                <a:solidFill>
                  <a:schemeClr val="accent6">
                    <a:lumMod val="20000"/>
                    <a:lumOff val="80000"/>
                  </a:schemeClr>
                </a:solidFill>
              </a:rPr>
              <a:t>2024</a:t>
            </a:r>
          </a:p>
        </p:txBody>
      </p:sp>
      <p:sp>
        <p:nvSpPr>
          <p:cNvPr id="14" name="Rectangle 13">
            <a:extLst>
              <a:ext uri="{FF2B5EF4-FFF2-40B4-BE49-F238E27FC236}">
                <a16:creationId xmlns:a16="http://schemas.microsoft.com/office/drawing/2014/main" id="{4CDC5287-688B-8BDB-DE8C-5AB0F4463951}"/>
              </a:ext>
            </a:extLst>
          </p:cNvPr>
          <p:cNvSpPr/>
          <p:nvPr userDrawn="1"/>
        </p:nvSpPr>
        <p:spPr>
          <a:xfrm>
            <a:off x="10585174" y="6311901"/>
            <a:ext cx="496956"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5">
                    <a:lumMod val="20000"/>
                    <a:lumOff val="80000"/>
                  </a:schemeClr>
                </a:solidFill>
              </a:rPr>
              <a:t>11</a:t>
            </a:r>
          </a:p>
        </p:txBody>
      </p:sp>
    </p:spTree>
    <p:extLst>
      <p:ext uri="{BB962C8B-B14F-4D97-AF65-F5344CB8AC3E}">
        <p14:creationId xmlns:p14="http://schemas.microsoft.com/office/powerpoint/2010/main" val="293552620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DDD07-B2EA-44DE-A9AD-168D50A6D17D}"/>
              </a:ext>
            </a:extLst>
          </p:cNvPr>
          <p:cNvSpPr>
            <a:spLocks noGrp="1"/>
          </p:cNvSpPr>
          <p:nvPr>
            <p:ph type="title"/>
          </p:nvPr>
        </p:nvSpPr>
        <p:spPr>
          <a:xfrm>
            <a:off x="506896" y="255795"/>
            <a:ext cx="10230678" cy="1066110"/>
          </a:xfrm>
        </p:spPr>
        <p:txBody>
          <a:bodyPr/>
          <a:lstStyle>
            <a:lvl1pPr>
              <a:defRPr b="1">
                <a:latin typeface="+mn-lt"/>
              </a:defRPr>
            </a:lvl1pPr>
          </a:lstStyle>
          <a:p>
            <a:r>
              <a:rPr lang="en-US" dirty="0"/>
              <a:t>Click to edit Master title style</a:t>
            </a:r>
          </a:p>
        </p:txBody>
      </p:sp>
      <p:sp>
        <p:nvSpPr>
          <p:cNvPr id="4" name="Rectangle 3">
            <a:extLst>
              <a:ext uri="{FF2B5EF4-FFF2-40B4-BE49-F238E27FC236}">
                <a16:creationId xmlns:a16="http://schemas.microsoft.com/office/drawing/2014/main" id="{A286EC7B-710F-70EE-4F00-DD3CA1558D03}"/>
              </a:ext>
            </a:extLst>
          </p:cNvPr>
          <p:cNvSpPr/>
          <p:nvPr userDrawn="1"/>
        </p:nvSpPr>
        <p:spPr>
          <a:xfrm>
            <a:off x="0" y="6311901"/>
            <a:ext cx="12192000" cy="546100"/>
          </a:xfrm>
          <a:prstGeom prst="rect">
            <a:avLst/>
          </a:prstGeom>
          <a:solidFill>
            <a:srgbClr val="8CC7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Footer Placeholder 5">
            <a:extLst>
              <a:ext uri="{FF2B5EF4-FFF2-40B4-BE49-F238E27FC236}">
                <a16:creationId xmlns:a16="http://schemas.microsoft.com/office/drawing/2014/main" id="{BCF54D80-E3B5-9519-E023-92FA927F6D15}"/>
              </a:ext>
            </a:extLst>
          </p:cNvPr>
          <p:cNvSpPr>
            <a:spLocks noGrp="1"/>
          </p:cNvSpPr>
          <p:nvPr>
            <p:ph type="ftr" sz="quarter" idx="11"/>
          </p:nvPr>
        </p:nvSpPr>
        <p:spPr>
          <a:xfrm>
            <a:off x="2017643" y="6392927"/>
            <a:ext cx="8458201" cy="365125"/>
          </a:xfrm>
          <a:prstGeom prst="rect">
            <a:avLst/>
          </a:prstGeom>
        </p:spPr>
        <p:txBody>
          <a:bodyPr/>
          <a:lstStyle>
            <a:lvl1pPr algn="r">
              <a:defRPr b="1">
                <a:solidFill>
                  <a:schemeClr val="accent6">
                    <a:lumMod val="20000"/>
                    <a:lumOff val="80000"/>
                  </a:schemeClr>
                </a:solidFill>
              </a:defRPr>
            </a:lvl1pPr>
          </a:lstStyle>
          <a:p>
            <a:r>
              <a:rPr lang="en-US"/>
              <a:t>Child Passenger Safety Technician Certification Training</a:t>
            </a:r>
            <a:endParaRPr lang="en-US" dirty="0"/>
          </a:p>
        </p:txBody>
      </p:sp>
      <p:sp>
        <p:nvSpPr>
          <p:cNvPr id="6" name="Rectangle 5">
            <a:extLst>
              <a:ext uri="{FF2B5EF4-FFF2-40B4-BE49-F238E27FC236}">
                <a16:creationId xmlns:a16="http://schemas.microsoft.com/office/drawing/2014/main" id="{AB02EE12-A8A0-7F71-B6F0-9F7815F0B268}"/>
              </a:ext>
            </a:extLst>
          </p:cNvPr>
          <p:cNvSpPr/>
          <p:nvPr userDrawn="1"/>
        </p:nvSpPr>
        <p:spPr>
          <a:xfrm>
            <a:off x="11082130" y="6311901"/>
            <a:ext cx="1109870" cy="546100"/>
          </a:xfrm>
          <a:prstGeom prst="rect">
            <a:avLst/>
          </a:prstGeom>
          <a:solidFill>
            <a:schemeClr val="accent5"/>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0" dirty="0">
              <a:solidFill>
                <a:schemeClr val="accent6"/>
              </a:solidFill>
            </a:endParaRPr>
          </a:p>
        </p:txBody>
      </p:sp>
      <p:sp>
        <p:nvSpPr>
          <p:cNvPr id="7" name="Slide Number Placeholder 6">
            <a:extLst>
              <a:ext uri="{FF2B5EF4-FFF2-40B4-BE49-F238E27FC236}">
                <a16:creationId xmlns:a16="http://schemas.microsoft.com/office/drawing/2014/main" id="{2FE2A806-BC36-D117-3DB8-547F31DE7416}"/>
              </a:ext>
            </a:extLst>
          </p:cNvPr>
          <p:cNvSpPr>
            <a:spLocks noGrp="1"/>
          </p:cNvSpPr>
          <p:nvPr>
            <p:ph type="sldNum" sz="quarter" idx="12"/>
          </p:nvPr>
        </p:nvSpPr>
        <p:spPr>
          <a:xfrm>
            <a:off x="10585175" y="6396107"/>
            <a:ext cx="1033669" cy="365125"/>
          </a:xfrm>
          <a:prstGeom prst="rect">
            <a:avLst/>
          </a:prstGeom>
        </p:spPr>
        <p:txBody>
          <a:bodyPr/>
          <a:lstStyle>
            <a:lvl1pPr>
              <a:defRPr b="1">
                <a:solidFill>
                  <a:schemeClr val="accent3"/>
                </a:solidFill>
              </a:defRPr>
            </a:lvl1pPr>
          </a:lstStyle>
          <a:p>
            <a:pPr algn="r"/>
            <a:fld id="{3B3CBF68-38E2-48B1-A0C0-53C053A6473C}" type="slidenum">
              <a:rPr lang="en-US" smtClean="0"/>
              <a:pPr algn="r"/>
              <a:t>‹#›</a:t>
            </a:fld>
            <a:endParaRPr lang="en-US" dirty="0"/>
          </a:p>
        </p:txBody>
      </p:sp>
      <p:sp>
        <p:nvSpPr>
          <p:cNvPr id="8" name="TextBox 7">
            <a:extLst>
              <a:ext uri="{FF2B5EF4-FFF2-40B4-BE49-F238E27FC236}">
                <a16:creationId xmlns:a16="http://schemas.microsoft.com/office/drawing/2014/main" id="{9F59EAC9-1606-5137-C2F2-B0E10B9F04F3}"/>
              </a:ext>
            </a:extLst>
          </p:cNvPr>
          <p:cNvSpPr txBox="1"/>
          <p:nvPr userDrawn="1"/>
        </p:nvSpPr>
        <p:spPr>
          <a:xfrm>
            <a:off x="838202" y="6356350"/>
            <a:ext cx="2262808" cy="461665"/>
          </a:xfrm>
          <a:prstGeom prst="rect">
            <a:avLst/>
          </a:prstGeom>
          <a:noFill/>
        </p:spPr>
        <p:txBody>
          <a:bodyPr wrap="square" rtlCol="0">
            <a:spAutoFit/>
          </a:bodyPr>
          <a:lstStyle/>
          <a:p>
            <a:r>
              <a:rPr lang="en-US" sz="2400" b="1" dirty="0">
                <a:solidFill>
                  <a:schemeClr val="accent6">
                    <a:lumMod val="20000"/>
                    <a:lumOff val="80000"/>
                  </a:schemeClr>
                </a:solidFill>
              </a:rPr>
              <a:t>2024</a:t>
            </a:r>
          </a:p>
        </p:txBody>
      </p:sp>
      <p:sp>
        <p:nvSpPr>
          <p:cNvPr id="13" name="Rectangle 12">
            <a:extLst>
              <a:ext uri="{FF2B5EF4-FFF2-40B4-BE49-F238E27FC236}">
                <a16:creationId xmlns:a16="http://schemas.microsoft.com/office/drawing/2014/main" id="{59B0DBC5-A895-670C-0F4D-84A76F30CD36}"/>
              </a:ext>
            </a:extLst>
          </p:cNvPr>
          <p:cNvSpPr/>
          <p:nvPr userDrawn="1"/>
        </p:nvSpPr>
        <p:spPr>
          <a:xfrm>
            <a:off x="10585174" y="6311901"/>
            <a:ext cx="496956"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5">
                    <a:lumMod val="20000"/>
                    <a:lumOff val="80000"/>
                  </a:schemeClr>
                </a:solidFill>
              </a:rPr>
              <a:t>2</a:t>
            </a:r>
          </a:p>
        </p:txBody>
      </p:sp>
    </p:spTree>
    <p:extLst>
      <p:ext uri="{BB962C8B-B14F-4D97-AF65-F5344CB8AC3E}">
        <p14:creationId xmlns:p14="http://schemas.microsoft.com/office/powerpoint/2010/main" val="391294988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C0517D-60A2-2528-4CC6-D1143CF877E3}"/>
              </a:ext>
            </a:extLst>
          </p:cNvPr>
          <p:cNvSpPr/>
          <p:nvPr userDrawn="1"/>
        </p:nvSpPr>
        <p:spPr>
          <a:xfrm>
            <a:off x="0" y="6311901"/>
            <a:ext cx="12192000" cy="546100"/>
          </a:xfrm>
          <a:prstGeom prst="rect">
            <a:avLst/>
          </a:prstGeom>
          <a:solidFill>
            <a:srgbClr val="8CC7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Footer Placeholder 5">
            <a:extLst>
              <a:ext uri="{FF2B5EF4-FFF2-40B4-BE49-F238E27FC236}">
                <a16:creationId xmlns:a16="http://schemas.microsoft.com/office/drawing/2014/main" id="{60FA3823-3C22-D086-585E-4A176885142A}"/>
              </a:ext>
            </a:extLst>
          </p:cNvPr>
          <p:cNvSpPr>
            <a:spLocks noGrp="1"/>
          </p:cNvSpPr>
          <p:nvPr>
            <p:ph type="ftr" sz="quarter" idx="11"/>
          </p:nvPr>
        </p:nvSpPr>
        <p:spPr>
          <a:xfrm>
            <a:off x="2017643" y="6392927"/>
            <a:ext cx="8458201" cy="365125"/>
          </a:xfrm>
          <a:prstGeom prst="rect">
            <a:avLst/>
          </a:prstGeom>
        </p:spPr>
        <p:txBody>
          <a:bodyPr/>
          <a:lstStyle>
            <a:lvl1pPr algn="r">
              <a:defRPr b="1">
                <a:solidFill>
                  <a:schemeClr val="accent6">
                    <a:lumMod val="20000"/>
                    <a:lumOff val="80000"/>
                  </a:schemeClr>
                </a:solidFill>
              </a:defRPr>
            </a:lvl1pPr>
          </a:lstStyle>
          <a:p>
            <a:r>
              <a:rPr lang="en-US"/>
              <a:t>Child Passenger Safety Technician Certification Training</a:t>
            </a:r>
            <a:endParaRPr lang="en-US" dirty="0"/>
          </a:p>
        </p:txBody>
      </p:sp>
      <p:sp>
        <p:nvSpPr>
          <p:cNvPr id="4" name="Rectangle 3">
            <a:extLst>
              <a:ext uri="{FF2B5EF4-FFF2-40B4-BE49-F238E27FC236}">
                <a16:creationId xmlns:a16="http://schemas.microsoft.com/office/drawing/2014/main" id="{D7CD687B-5780-00B5-6133-FABDC0BB4C3E}"/>
              </a:ext>
            </a:extLst>
          </p:cNvPr>
          <p:cNvSpPr/>
          <p:nvPr userDrawn="1"/>
        </p:nvSpPr>
        <p:spPr>
          <a:xfrm>
            <a:off x="11082130" y="6311901"/>
            <a:ext cx="1109870" cy="546100"/>
          </a:xfrm>
          <a:prstGeom prst="rect">
            <a:avLst/>
          </a:prstGeom>
          <a:solidFill>
            <a:schemeClr val="accent5"/>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0" dirty="0">
              <a:solidFill>
                <a:schemeClr val="accent6"/>
              </a:solidFill>
            </a:endParaRPr>
          </a:p>
        </p:txBody>
      </p:sp>
      <p:sp>
        <p:nvSpPr>
          <p:cNvPr id="9" name="Slide Number Placeholder 6">
            <a:extLst>
              <a:ext uri="{FF2B5EF4-FFF2-40B4-BE49-F238E27FC236}">
                <a16:creationId xmlns:a16="http://schemas.microsoft.com/office/drawing/2014/main" id="{A13F4000-A23B-F1E0-7442-57EF7A6C2C24}"/>
              </a:ext>
            </a:extLst>
          </p:cNvPr>
          <p:cNvSpPr>
            <a:spLocks noGrp="1"/>
          </p:cNvSpPr>
          <p:nvPr>
            <p:ph type="sldNum" sz="quarter" idx="12"/>
          </p:nvPr>
        </p:nvSpPr>
        <p:spPr>
          <a:xfrm>
            <a:off x="10585175" y="6396107"/>
            <a:ext cx="1033669" cy="365125"/>
          </a:xfrm>
          <a:prstGeom prst="rect">
            <a:avLst/>
          </a:prstGeom>
        </p:spPr>
        <p:txBody>
          <a:bodyPr/>
          <a:lstStyle>
            <a:lvl1pPr>
              <a:defRPr b="1">
                <a:solidFill>
                  <a:schemeClr val="accent3"/>
                </a:solidFill>
              </a:defRPr>
            </a:lvl1pPr>
          </a:lstStyle>
          <a:p>
            <a:pPr algn="r"/>
            <a:fld id="{3B3CBF68-38E2-48B1-A0C0-53C053A6473C}" type="slidenum">
              <a:rPr lang="en-US" smtClean="0"/>
              <a:pPr algn="r"/>
              <a:t>‹#›</a:t>
            </a:fld>
            <a:endParaRPr lang="en-US" dirty="0"/>
          </a:p>
        </p:txBody>
      </p:sp>
      <p:sp>
        <p:nvSpPr>
          <p:cNvPr id="12" name="TextBox 11">
            <a:extLst>
              <a:ext uri="{FF2B5EF4-FFF2-40B4-BE49-F238E27FC236}">
                <a16:creationId xmlns:a16="http://schemas.microsoft.com/office/drawing/2014/main" id="{0D4E2B89-5225-9355-F2F8-7C7FC7C22A4B}"/>
              </a:ext>
            </a:extLst>
          </p:cNvPr>
          <p:cNvSpPr txBox="1"/>
          <p:nvPr userDrawn="1"/>
        </p:nvSpPr>
        <p:spPr>
          <a:xfrm>
            <a:off x="838202" y="6356350"/>
            <a:ext cx="2262808" cy="461665"/>
          </a:xfrm>
          <a:prstGeom prst="rect">
            <a:avLst/>
          </a:prstGeom>
          <a:noFill/>
        </p:spPr>
        <p:txBody>
          <a:bodyPr wrap="square" rtlCol="0">
            <a:spAutoFit/>
          </a:bodyPr>
          <a:lstStyle/>
          <a:p>
            <a:r>
              <a:rPr lang="en-US" sz="2400" b="1" dirty="0">
                <a:solidFill>
                  <a:schemeClr val="accent6">
                    <a:lumMod val="20000"/>
                    <a:lumOff val="80000"/>
                  </a:schemeClr>
                </a:solidFill>
              </a:rPr>
              <a:t>2024</a:t>
            </a:r>
          </a:p>
        </p:txBody>
      </p:sp>
      <p:sp>
        <p:nvSpPr>
          <p:cNvPr id="13" name="Rectangle 12">
            <a:extLst>
              <a:ext uri="{FF2B5EF4-FFF2-40B4-BE49-F238E27FC236}">
                <a16:creationId xmlns:a16="http://schemas.microsoft.com/office/drawing/2014/main" id="{EAC3DAC3-B554-D211-3C61-A80BA25CAC08}"/>
              </a:ext>
            </a:extLst>
          </p:cNvPr>
          <p:cNvSpPr/>
          <p:nvPr userDrawn="1"/>
        </p:nvSpPr>
        <p:spPr>
          <a:xfrm>
            <a:off x="10585174" y="6311901"/>
            <a:ext cx="496956"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5">
                    <a:lumMod val="20000"/>
                    <a:lumOff val="80000"/>
                  </a:schemeClr>
                </a:solidFill>
              </a:rPr>
              <a:t>11</a:t>
            </a:r>
          </a:p>
        </p:txBody>
      </p:sp>
    </p:spTree>
    <p:extLst>
      <p:ext uri="{BB962C8B-B14F-4D97-AF65-F5344CB8AC3E}">
        <p14:creationId xmlns:p14="http://schemas.microsoft.com/office/powerpoint/2010/main" val="3989359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tags" Target="../tags/tag62.xml"/><Relationship Id="rId5" Type="http://schemas.openxmlformats.org/officeDocument/2006/relationships/slideLayout" Target="../slideLayouts/slideLayout83.xml"/><Relationship Id="rId10" Type="http://schemas.openxmlformats.org/officeDocument/2006/relationships/theme" Target="../theme/theme10.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5" Type="http://schemas.openxmlformats.org/officeDocument/2006/relationships/slideLayout" Target="../slideLayouts/slideLayout92.xml"/><Relationship Id="rId4" Type="http://schemas.openxmlformats.org/officeDocument/2006/relationships/slideLayout" Target="../slideLayouts/slideLayout91.xml"/><Relationship Id="rId9"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tags" Target="../tags/tag2.xml"/><Relationship Id="rId5" Type="http://schemas.openxmlformats.org/officeDocument/2006/relationships/slideLayout" Target="../slideLayouts/slideLayout13.xml"/><Relationship Id="rId10"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tags" Target="../tags/tag12.xml"/><Relationship Id="rId5" Type="http://schemas.openxmlformats.org/officeDocument/2006/relationships/slideLayout" Target="../slideLayouts/slideLayout30.xml"/><Relationship Id="rId10" Type="http://schemas.openxmlformats.org/officeDocument/2006/relationships/theme" Target="../theme/theme4.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tags" Target="../tags/tag22.xml"/><Relationship Id="rId5" Type="http://schemas.openxmlformats.org/officeDocument/2006/relationships/slideLayout" Target="../slideLayouts/slideLayout47.xml"/><Relationship Id="rId10" Type="http://schemas.openxmlformats.org/officeDocument/2006/relationships/theme" Target="../theme/theme6.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tags" Target="../tags/tag32.xml"/><Relationship Id="rId5" Type="http://schemas.openxmlformats.org/officeDocument/2006/relationships/slideLayout" Target="../slideLayouts/slideLayout56.xml"/><Relationship Id="rId10" Type="http://schemas.openxmlformats.org/officeDocument/2006/relationships/theme" Target="../theme/theme7.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tags" Target="../tags/tag42.xml"/><Relationship Id="rId5" Type="http://schemas.openxmlformats.org/officeDocument/2006/relationships/slideLayout" Target="../slideLayouts/slideLayout65.xml"/><Relationship Id="rId10" Type="http://schemas.openxmlformats.org/officeDocument/2006/relationships/theme" Target="../theme/theme8.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tags" Target="../tags/tag52.xml"/><Relationship Id="rId5" Type="http://schemas.openxmlformats.org/officeDocument/2006/relationships/slideLayout" Target="../slideLayouts/slideLayout74.xml"/><Relationship Id="rId10" Type="http://schemas.openxmlformats.org/officeDocument/2006/relationships/theme" Target="../theme/theme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7F60B1-5B36-4BB0-93F6-21A97D48F9BD}"/>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37E44D57-E464-4B0D-915D-3B161DB90D90}"/>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95716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1" r:id="rId4"/>
    <p:sldLayoutId id="2147483652" r:id="rId5"/>
    <p:sldLayoutId id="2147483653" r:id="rId6"/>
    <p:sldLayoutId id="2147483654" r:id="rId7"/>
    <p:sldLayoutId id="2147483655" r:id="rId8"/>
  </p:sldLayoutIdLst>
  <p:hf hdr="0" dt="0"/>
  <p:txStyles>
    <p:titleStyle>
      <a:lvl1pPr algn="l" defTabSz="914384" rtl="0" eaLnBrk="1" latinLnBrk="0" hangingPunct="1">
        <a:lnSpc>
          <a:spcPct val="90000"/>
        </a:lnSpc>
        <a:spcBef>
          <a:spcPct val="0"/>
        </a:spcBef>
        <a:buNone/>
        <a:defRPr sz="4400" b="1" kern="1200">
          <a:solidFill>
            <a:schemeClr val="accent3"/>
          </a:solidFill>
          <a:latin typeface="+mn-lt"/>
          <a:ea typeface="+mj-ea"/>
          <a:cs typeface="+mj-cs"/>
        </a:defRPr>
      </a:lvl1pPr>
    </p:titleStyle>
    <p:bodyStyle>
      <a:lvl1pPr marL="228596" indent="-228596" algn="l" defTabSz="914384" rtl="0" eaLnBrk="1" latinLnBrk="0" hangingPunct="1">
        <a:lnSpc>
          <a:spcPct val="90000"/>
        </a:lnSpc>
        <a:spcBef>
          <a:spcPts val="1000"/>
        </a:spcBef>
        <a:buClr>
          <a:schemeClr val="accent1"/>
        </a:buClr>
        <a:buFont typeface="Wingdings" panose="05000000000000000000" pitchFamily="2" charset="2"/>
        <a:buChar char="ü"/>
        <a:defRPr sz="2800" kern="1200">
          <a:solidFill>
            <a:schemeClr val="accent3"/>
          </a:solidFill>
          <a:latin typeface="+mn-lt"/>
          <a:ea typeface="+mn-ea"/>
          <a:cs typeface="+mn-cs"/>
        </a:defRPr>
      </a:lvl1pPr>
      <a:lvl2pPr marL="685788" indent="-228596" algn="l" defTabSz="914384" rtl="0" eaLnBrk="1" latinLnBrk="0" hangingPunct="1">
        <a:lnSpc>
          <a:spcPct val="90000"/>
        </a:lnSpc>
        <a:spcBef>
          <a:spcPts val="501"/>
        </a:spcBef>
        <a:buClr>
          <a:schemeClr val="accent2"/>
        </a:buClr>
        <a:buFont typeface="Wingdings" panose="05000000000000000000" pitchFamily="2" charset="2"/>
        <a:buChar char="§"/>
        <a:defRPr sz="2400" kern="1200">
          <a:solidFill>
            <a:schemeClr val="accent3"/>
          </a:solidFill>
          <a:latin typeface="+mn-lt"/>
          <a:ea typeface="+mn-ea"/>
          <a:cs typeface="+mn-cs"/>
        </a:defRPr>
      </a:lvl2pPr>
      <a:lvl3pPr marL="1142980" indent="-228596" algn="l" defTabSz="914384" rtl="0" eaLnBrk="1" latinLnBrk="0" hangingPunct="1">
        <a:lnSpc>
          <a:spcPct val="90000"/>
        </a:lnSpc>
        <a:spcBef>
          <a:spcPts val="501"/>
        </a:spcBef>
        <a:buClr>
          <a:schemeClr val="tx1"/>
        </a:buClr>
        <a:buFont typeface="Arial" panose="020B0604020202020204" pitchFamily="34" charset="0"/>
        <a:buChar char="•"/>
        <a:defRPr sz="2000" kern="1200">
          <a:solidFill>
            <a:schemeClr val="accent3"/>
          </a:solidFill>
          <a:latin typeface="+mn-lt"/>
          <a:ea typeface="+mn-ea"/>
          <a:cs typeface="+mn-cs"/>
        </a:defRPr>
      </a:lvl3pPr>
      <a:lvl4pPr marL="1600172" indent="-228596" algn="l" defTabSz="914384" rtl="0" eaLnBrk="1" latinLnBrk="0" hangingPunct="1">
        <a:lnSpc>
          <a:spcPct val="90000"/>
        </a:lnSpc>
        <a:spcBef>
          <a:spcPts val="501"/>
        </a:spcBef>
        <a:buFont typeface="Arial" panose="020B0604020202020204" pitchFamily="34" charset="0"/>
        <a:buChar char="•"/>
        <a:defRPr sz="1800" kern="1200">
          <a:solidFill>
            <a:schemeClr val="accent3"/>
          </a:solidFill>
          <a:latin typeface="+mn-lt"/>
          <a:ea typeface="+mn-ea"/>
          <a:cs typeface="+mn-cs"/>
        </a:defRPr>
      </a:lvl4pPr>
      <a:lvl5pPr marL="2057364" indent="-228596" algn="l" defTabSz="914384" rtl="0" eaLnBrk="1" latinLnBrk="0" hangingPunct="1">
        <a:lnSpc>
          <a:spcPct val="90000"/>
        </a:lnSpc>
        <a:spcBef>
          <a:spcPts val="501"/>
        </a:spcBef>
        <a:buFont typeface="Arial" panose="020B0604020202020204" pitchFamily="34" charset="0"/>
        <a:buChar char="•"/>
        <a:defRPr sz="1800" kern="1200">
          <a:solidFill>
            <a:schemeClr val="accent3"/>
          </a:solidFill>
          <a:latin typeface="+mn-lt"/>
          <a:ea typeface="+mn-ea"/>
          <a:cs typeface="+mn-cs"/>
        </a:defRPr>
      </a:lvl5pPr>
      <a:lvl6pPr marL="2514556"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6pPr>
      <a:lvl7pPr marL="2971748"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7pPr>
      <a:lvl8pPr marL="3428940"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8pPr>
      <a:lvl9pPr marL="3886132"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84" rtl="0" eaLnBrk="1" latinLnBrk="0" hangingPunct="1">
        <a:defRPr sz="1800" kern="1200">
          <a:solidFill>
            <a:schemeClr val="tx1"/>
          </a:solidFill>
          <a:latin typeface="+mn-lt"/>
          <a:ea typeface="+mn-ea"/>
          <a:cs typeface="+mn-cs"/>
        </a:defRPr>
      </a:lvl1pPr>
      <a:lvl2pPr marL="457192" algn="l" defTabSz="914384" rtl="0" eaLnBrk="1" latinLnBrk="0" hangingPunct="1">
        <a:defRPr sz="1800" kern="1200">
          <a:solidFill>
            <a:schemeClr val="tx1"/>
          </a:solidFill>
          <a:latin typeface="+mn-lt"/>
          <a:ea typeface="+mn-ea"/>
          <a:cs typeface="+mn-cs"/>
        </a:defRPr>
      </a:lvl2pPr>
      <a:lvl3pPr marL="914384" algn="l" defTabSz="914384" rtl="0" eaLnBrk="1" latinLnBrk="0" hangingPunct="1">
        <a:defRPr sz="1800" kern="1200">
          <a:solidFill>
            <a:schemeClr val="tx1"/>
          </a:solidFill>
          <a:latin typeface="+mn-lt"/>
          <a:ea typeface="+mn-ea"/>
          <a:cs typeface="+mn-cs"/>
        </a:defRPr>
      </a:lvl3pPr>
      <a:lvl4pPr marL="1371576" algn="l" defTabSz="914384" rtl="0" eaLnBrk="1" latinLnBrk="0" hangingPunct="1">
        <a:defRPr sz="1800" kern="1200">
          <a:solidFill>
            <a:schemeClr val="tx1"/>
          </a:solidFill>
          <a:latin typeface="+mn-lt"/>
          <a:ea typeface="+mn-ea"/>
          <a:cs typeface="+mn-cs"/>
        </a:defRPr>
      </a:lvl4pPr>
      <a:lvl5pPr marL="1828768" algn="l" defTabSz="914384" rtl="0" eaLnBrk="1" latinLnBrk="0" hangingPunct="1">
        <a:defRPr sz="1800" kern="1200">
          <a:solidFill>
            <a:schemeClr val="tx1"/>
          </a:solidFill>
          <a:latin typeface="+mn-lt"/>
          <a:ea typeface="+mn-ea"/>
          <a:cs typeface="+mn-cs"/>
        </a:defRPr>
      </a:lvl5pPr>
      <a:lvl6pPr marL="2285960" algn="l" defTabSz="914384" rtl="0" eaLnBrk="1" latinLnBrk="0" hangingPunct="1">
        <a:defRPr sz="1800" kern="1200">
          <a:solidFill>
            <a:schemeClr val="tx1"/>
          </a:solidFill>
          <a:latin typeface="+mn-lt"/>
          <a:ea typeface="+mn-ea"/>
          <a:cs typeface="+mn-cs"/>
        </a:defRPr>
      </a:lvl6pPr>
      <a:lvl7pPr marL="2743152" algn="l" defTabSz="914384" rtl="0" eaLnBrk="1" latinLnBrk="0" hangingPunct="1">
        <a:defRPr sz="1800" kern="1200">
          <a:solidFill>
            <a:schemeClr val="tx1"/>
          </a:solidFill>
          <a:latin typeface="+mn-lt"/>
          <a:ea typeface="+mn-ea"/>
          <a:cs typeface="+mn-cs"/>
        </a:defRPr>
      </a:lvl7pPr>
      <a:lvl8pPr marL="3200344" algn="l" defTabSz="914384" rtl="0" eaLnBrk="1" latinLnBrk="0" hangingPunct="1">
        <a:defRPr sz="1800" kern="1200">
          <a:solidFill>
            <a:schemeClr val="tx1"/>
          </a:solidFill>
          <a:latin typeface="+mn-lt"/>
          <a:ea typeface="+mn-ea"/>
          <a:cs typeface="+mn-cs"/>
        </a:defRPr>
      </a:lvl8pPr>
      <a:lvl9pPr marL="3657536" algn="l" defTabSz="914384"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7F60B1-5B36-4BB0-93F6-21A97D48F9BD}"/>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37E44D57-E464-4B0D-915D-3B161DB90D90}"/>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1"/>
    </p:custDataLst>
    <p:extLst>
      <p:ext uri="{BB962C8B-B14F-4D97-AF65-F5344CB8AC3E}">
        <p14:creationId xmlns:p14="http://schemas.microsoft.com/office/powerpoint/2010/main" val="3209818256"/>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Lst>
  <p:hf hdr="0" dt="0"/>
  <p:txStyles>
    <p:titleStyle>
      <a:lvl1pPr algn="l" defTabSz="914384" rtl="0" eaLnBrk="1" latinLnBrk="0" hangingPunct="1">
        <a:lnSpc>
          <a:spcPct val="90000"/>
        </a:lnSpc>
        <a:spcBef>
          <a:spcPct val="0"/>
        </a:spcBef>
        <a:buNone/>
        <a:defRPr sz="4400" b="1" kern="1200">
          <a:solidFill>
            <a:schemeClr val="accent3"/>
          </a:solidFill>
          <a:latin typeface="+mn-lt"/>
          <a:ea typeface="+mj-ea"/>
          <a:cs typeface="+mj-cs"/>
        </a:defRPr>
      </a:lvl1pPr>
    </p:titleStyle>
    <p:bodyStyle>
      <a:lvl1pPr marL="228596" indent="-228596" algn="l" defTabSz="914384" rtl="0" eaLnBrk="1" latinLnBrk="0" hangingPunct="1">
        <a:lnSpc>
          <a:spcPct val="90000"/>
        </a:lnSpc>
        <a:spcBef>
          <a:spcPts val="1000"/>
        </a:spcBef>
        <a:buClr>
          <a:schemeClr val="accent1"/>
        </a:buClr>
        <a:buFont typeface="Wingdings" panose="05000000000000000000" pitchFamily="2" charset="2"/>
        <a:buChar char="ü"/>
        <a:defRPr sz="2800" kern="1200">
          <a:solidFill>
            <a:schemeClr val="accent3"/>
          </a:solidFill>
          <a:latin typeface="+mn-lt"/>
          <a:ea typeface="+mn-ea"/>
          <a:cs typeface="+mn-cs"/>
        </a:defRPr>
      </a:lvl1pPr>
      <a:lvl2pPr marL="685788" indent="-228596" algn="l" defTabSz="914384" rtl="0" eaLnBrk="1" latinLnBrk="0" hangingPunct="1">
        <a:lnSpc>
          <a:spcPct val="90000"/>
        </a:lnSpc>
        <a:spcBef>
          <a:spcPts val="501"/>
        </a:spcBef>
        <a:buClr>
          <a:schemeClr val="accent2"/>
        </a:buClr>
        <a:buFont typeface="Wingdings" panose="05000000000000000000" pitchFamily="2" charset="2"/>
        <a:buChar char="§"/>
        <a:defRPr sz="2400" kern="1200">
          <a:solidFill>
            <a:schemeClr val="accent3"/>
          </a:solidFill>
          <a:latin typeface="+mn-lt"/>
          <a:ea typeface="+mn-ea"/>
          <a:cs typeface="+mn-cs"/>
        </a:defRPr>
      </a:lvl2pPr>
      <a:lvl3pPr marL="1142980" indent="-228596" algn="l" defTabSz="914384" rtl="0" eaLnBrk="1" latinLnBrk="0" hangingPunct="1">
        <a:lnSpc>
          <a:spcPct val="90000"/>
        </a:lnSpc>
        <a:spcBef>
          <a:spcPts val="501"/>
        </a:spcBef>
        <a:buClr>
          <a:schemeClr val="tx1"/>
        </a:buClr>
        <a:buFont typeface="Arial" panose="020B0604020202020204" pitchFamily="34" charset="0"/>
        <a:buChar char="•"/>
        <a:defRPr sz="2000" kern="1200">
          <a:solidFill>
            <a:schemeClr val="accent3"/>
          </a:solidFill>
          <a:latin typeface="+mn-lt"/>
          <a:ea typeface="+mn-ea"/>
          <a:cs typeface="+mn-cs"/>
        </a:defRPr>
      </a:lvl3pPr>
      <a:lvl4pPr marL="1600172" indent="-228596" algn="l" defTabSz="914384" rtl="0" eaLnBrk="1" latinLnBrk="0" hangingPunct="1">
        <a:lnSpc>
          <a:spcPct val="90000"/>
        </a:lnSpc>
        <a:spcBef>
          <a:spcPts val="501"/>
        </a:spcBef>
        <a:buFont typeface="Arial" panose="020B0604020202020204" pitchFamily="34" charset="0"/>
        <a:buChar char="•"/>
        <a:defRPr sz="1800" kern="1200">
          <a:solidFill>
            <a:schemeClr val="accent3"/>
          </a:solidFill>
          <a:latin typeface="+mn-lt"/>
          <a:ea typeface="+mn-ea"/>
          <a:cs typeface="+mn-cs"/>
        </a:defRPr>
      </a:lvl4pPr>
      <a:lvl5pPr marL="2057364" indent="-228596" algn="l" defTabSz="914384" rtl="0" eaLnBrk="1" latinLnBrk="0" hangingPunct="1">
        <a:lnSpc>
          <a:spcPct val="90000"/>
        </a:lnSpc>
        <a:spcBef>
          <a:spcPts val="501"/>
        </a:spcBef>
        <a:buFont typeface="Arial" panose="020B0604020202020204" pitchFamily="34" charset="0"/>
        <a:buChar char="•"/>
        <a:defRPr sz="1800" kern="1200">
          <a:solidFill>
            <a:schemeClr val="accent3"/>
          </a:solidFill>
          <a:latin typeface="+mn-lt"/>
          <a:ea typeface="+mn-ea"/>
          <a:cs typeface="+mn-cs"/>
        </a:defRPr>
      </a:lvl5pPr>
      <a:lvl6pPr marL="2514556"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6pPr>
      <a:lvl7pPr marL="2971748"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7pPr>
      <a:lvl8pPr marL="3428940"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8pPr>
      <a:lvl9pPr marL="3886132"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84" rtl="0" eaLnBrk="1" latinLnBrk="0" hangingPunct="1">
        <a:defRPr sz="1800" kern="1200">
          <a:solidFill>
            <a:schemeClr val="tx1"/>
          </a:solidFill>
          <a:latin typeface="+mn-lt"/>
          <a:ea typeface="+mn-ea"/>
          <a:cs typeface="+mn-cs"/>
        </a:defRPr>
      </a:lvl1pPr>
      <a:lvl2pPr marL="457192" algn="l" defTabSz="914384" rtl="0" eaLnBrk="1" latinLnBrk="0" hangingPunct="1">
        <a:defRPr sz="1800" kern="1200">
          <a:solidFill>
            <a:schemeClr val="tx1"/>
          </a:solidFill>
          <a:latin typeface="+mn-lt"/>
          <a:ea typeface="+mn-ea"/>
          <a:cs typeface="+mn-cs"/>
        </a:defRPr>
      </a:lvl2pPr>
      <a:lvl3pPr marL="914384" algn="l" defTabSz="914384" rtl="0" eaLnBrk="1" latinLnBrk="0" hangingPunct="1">
        <a:defRPr sz="1800" kern="1200">
          <a:solidFill>
            <a:schemeClr val="tx1"/>
          </a:solidFill>
          <a:latin typeface="+mn-lt"/>
          <a:ea typeface="+mn-ea"/>
          <a:cs typeface="+mn-cs"/>
        </a:defRPr>
      </a:lvl3pPr>
      <a:lvl4pPr marL="1371576" algn="l" defTabSz="914384" rtl="0" eaLnBrk="1" latinLnBrk="0" hangingPunct="1">
        <a:defRPr sz="1800" kern="1200">
          <a:solidFill>
            <a:schemeClr val="tx1"/>
          </a:solidFill>
          <a:latin typeface="+mn-lt"/>
          <a:ea typeface="+mn-ea"/>
          <a:cs typeface="+mn-cs"/>
        </a:defRPr>
      </a:lvl4pPr>
      <a:lvl5pPr marL="1828768" algn="l" defTabSz="914384" rtl="0" eaLnBrk="1" latinLnBrk="0" hangingPunct="1">
        <a:defRPr sz="1800" kern="1200">
          <a:solidFill>
            <a:schemeClr val="tx1"/>
          </a:solidFill>
          <a:latin typeface="+mn-lt"/>
          <a:ea typeface="+mn-ea"/>
          <a:cs typeface="+mn-cs"/>
        </a:defRPr>
      </a:lvl5pPr>
      <a:lvl6pPr marL="2285960" algn="l" defTabSz="914384" rtl="0" eaLnBrk="1" latinLnBrk="0" hangingPunct="1">
        <a:defRPr sz="1800" kern="1200">
          <a:solidFill>
            <a:schemeClr val="tx1"/>
          </a:solidFill>
          <a:latin typeface="+mn-lt"/>
          <a:ea typeface="+mn-ea"/>
          <a:cs typeface="+mn-cs"/>
        </a:defRPr>
      </a:lvl6pPr>
      <a:lvl7pPr marL="2743152" algn="l" defTabSz="914384" rtl="0" eaLnBrk="1" latinLnBrk="0" hangingPunct="1">
        <a:defRPr sz="1800" kern="1200">
          <a:solidFill>
            <a:schemeClr val="tx1"/>
          </a:solidFill>
          <a:latin typeface="+mn-lt"/>
          <a:ea typeface="+mn-ea"/>
          <a:cs typeface="+mn-cs"/>
        </a:defRPr>
      </a:lvl7pPr>
      <a:lvl8pPr marL="3200344" algn="l" defTabSz="914384" rtl="0" eaLnBrk="1" latinLnBrk="0" hangingPunct="1">
        <a:defRPr sz="1800" kern="1200">
          <a:solidFill>
            <a:schemeClr val="tx1"/>
          </a:solidFill>
          <a:latin typeface="+mn-lt"/>
          <a:ea typeface="+mn-ea"/>
          <a:cs typeface="+mn-cs"/>
        </a:defRPr>
      </a:lvl8pPr>
      <a:lvl9pPr marL="3657536" algn="l" defTabSz="914384"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7F60B1-5B36-4BB0-93F6-21A97D48F9BD}"/>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37E44D57-E464-4B0D-915D-3B161DB90D90}"/>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95129290"/>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Lst>
  <p:hf hdr="0" dt="0"/>
  <p:txStyles>
    <p:titleStyle>
      <a:lvl1pPr algn="l" defTabSz="914384" rtl="0" eaLnBrk="1" latinLnBrk="0" hangingPunct="1">
        <a:lnSpc>
          <a:spcPct val="90000"/>
        </a:lnSpc>
        <a:spcBef>
          <a:spcPct val="0"/>
        </a:spcBef>
        <a:buNone/>
        <a:defRPr sz="4400" b="1" kern="1200">
          <a:solidFill>
            <a:schemeClr val="accent3"/>
          </a:solidFill>
          <a:latin typeface="+mn-lt"/>
          <a:ea typeface="+mj-ea"/>
          <a:cs typeface="+mj-cs"/>
        </a:defRPr>
      </a:lvl1pPr>
    </p:titleStyle>
    <p:bodyStyle>
      <a:lvl1pPr marL="228596" indent="-228596" algn="l" defTabSz="914384" rtl="0" eaLnBrk="1" latinLnBrk="0" hangingPunct="1">
        <a:lnSpc>
          <a:spcPct val="90000"/>
        </a:lnSpc>
        <a:spcBef>
          <a:spcPts val="1000"/>
        </a:spcBef>
        <a:buClr>
          <a:schemeClr val="accent1"/>
        </a:buClr>
        <a:buFont typeface="Wingdings" panose="05000000000000000000" pitchFamily="2" charset="2"/>
        <a:buChar char="ü"/>
        <a:defRPr sz="2800" kern="1200">
          <a:solidFill>
            <a:schemeClr val="accent3"/>
          </a:solidFill>
          <a:latin typeface="+mn-lt"/>
          <a:ea typeface="+mn-ea"/>
          <a:cs typeface="+mn-cs"/>
        </a:defRPr>
      </a:lvl1pPr>
      <a:lvl2pPr marL="685788" indent="-228596" algn="l" defTabSz="914384" rtl="0" eaLnBrk="1" latinLnBrk="0" hangingPunct="1">
        <a:lnSpc>
          <a:spcPct val="90000"/>
        </a:lnSpc>
        <a:spcBef>
          <a:spcPts val="501"/>
        </a:spcBef>
        <a:buClr>
          <a:schemeClr val="accent2"/>
        </a:buClr>
        <a:buFont typeface="Wingdings" panose="05000000000000000000" pitchFamily="2" charset="2"/>
        <a:buChar char="§"/>
        <a:defRPr sz="2400" kern="1200">
          <a:solidFill>
            <a:schemeClr val="accent3"/>
          </a:solidFill>
          <a:latin typeface="+mn-lt"/>
          <a:ea typeface="+mn-ea"/>
          <a:cs typeface="+mn-cs"/>
        </a:defRPr>
      </a:lvl2pPr>
      <a:lvl3pPr marL="1142980" indent="-228596" algn="l" defTabSz="914384" rtl="0" eaLnBrk="1" latinLnBrk="0" hangingPunct="1">
        <a:lnSpc>
          <a:spcPct val="90000"/>
        </a:lnSpc>
        <a:spcBef>
          <a:spcPts val="501"/>
        </a:spcBef>
        <a:buClr>
          <a:schemeClr val="tx1"/>
        </a:buClr>
        <a:buFont typeface="Arial" panose="020B0604020202020204" pitchFamily="34" charset="0"/>
        <a:buChar char="•"/>
        <a:defRPr sz="2000" kern="1200">
          <a:solidFill>
            <a:schemeClr val="accent3"/>
          </a:solidFill>
          <a:latin typeface="+mn-lt"/>
          <a:ea typeface="+mn-ea"/>
          <a:cs typeface="+mn-cs"/>
        </a:defRPr>
      </a:lvl3pPr>
      <a:lvl4pPr marL="1600172" indent="-228596" algn="l" defTabSz="914384" rtl="0" eaLnBrk="1" latinLnBrk="0" hangingPunct="1">
        <a:lnSpc>
          <a:spcPct val="90000"/>
        </a:lnSpc>
        <a:spcBef>
          <a:spcPts val="501"/>
        </a:spcBef>
        <a:buFont typeface="Arial" panose="020B0604020202020204" pitchFamily="34" charset="0"/>
        <a:buChar char="•"/>
        <a:defRPr sz="1800" kern="1200">
          <a:solidFill>
            <a:schemeClr val="accent3"/>
          </a:solidFill>
          <a:latin typeface="+mn-lt"/>
          <a:ea typeface="+mn-ea"/>
          <a:cs typeface="+mn-cs"/>
        </a:defRPr>
      </a:lvl4pPr>
      <a:lvl5pPr marL="2057364" indent="-228596" algn="l" defTabSz="914384" rtl="0" eaLnBrk="1" latinLnBrk="0" hangingPunct="1">
        <a:lnSpc>
          <a:spcPct val="90000"/>
        </a:lnSpc>
        <a:spcBef>
          <a:spcPts val="501"/>
        </a:spcBef>
        <a:buFont typeface="Arial" panose="020B0604020202020204" pitchFamily="34" charset="0"/>
        <a:buChar char="•"/>
        <a:defRPr sz="1800" kern="1200">
          <a:solidFill>
            <a:schemeClr val="accent3"/>
          </a:solidFill>
          <a:latin typeface="+mn-lt"/>
          <a:ea typeface="+mn-ea"/>
          <a:cs typeface="+mn-cs"/>
        </a:defRPr>
      </a:lvl5pPr>
      <a:lvl6pPr marL="2514556"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6pPr>
      <a:lvl7pPr marL="2971748"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7pPr>
      <a:lvl8pPr marL="3428940"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8pPr>
      <a:lvl9pPr marL="3886132"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84" rtl="0" eaLnBrk="1" latinLnBrk="0" hangingPunct="1">
        <a:defRPr sz="1800" kern="1200">
          <a:solidFill>
            <a:schemeClr val="tx1"/>
          </a:solidFill>
          <a:latin typeface="+mn-lt"/>
          <a:ea typeface="+mn-ea"/>
          <a:cs typeface="+mn-cs"/>
        </a:defRPr>
      </a:lvl1pPr>
      <a:lvl2pPr marL="457192" algn="l" defTabSz="914384" rtl="0" eaLnBrk="1" latinLnBrk="0" hangingPunct="1">
        <a:defRPr sz="1800" kern="1200">
          <a:solidFill>
            <a:schemeClr val="tx1"/>
          </a:solidFill>
          <a:latin typeface="+mn-lt"/>
          <a:ea typeface="+mn-ea"/>
          <a:cs typeface="+mn-cs"/>
        </a:defRPr>
      </a:lvl2pPr>
      <a:lvl3pPr marL="914384" algn="l" defTabSz="914384" rtl="0" eaLnBrk="1" latinLnBrk="0" hangingPunct="1">
        <a:defRPr sz="1800" kern="1200">
          <a:solidFill>
            <a:schemeClr val="tx1"/>
          </a:solidFill>
          <a:latin typeface="+mn-lt"/>
          <a:ea typeface="+mn-ea"/>
          <a:cs typeface="+mn-cs"/>
        </a:defRPr>
      </a:lvl3pPr>
      <a:lvl4pPr marL="1371576" algn="l" defTabSz="914384" rtl="0" eaLnBrk="1" latinLnBrk="0" hangingPunct="1">
        <a:defRPr sz="1800" kern="1200">
          <a:solidFill>
            <a:schemeClr val="tx1"/>
          </a:solidFill>
          <a:latin typeface="+mn-lt"/>
          <a:ea typeface="+mn-ea"/>
          <a:cs typeface="+mn-cs"/>
        </a:defRPr>
      </a:lvl4pPr>
      <a:lvl5pPr marL="1828768" algn="l" defTabSz="914384" rtl="0" eaLnBrk="1" latinLnBrk="0" hangingPunct="1">
        <a:defRPr sz="1800" kern="1200">
          <a:solidFill>
            <a:schemeClr val="tx1"/>
          </a:solidFill>
          <a:latin typeface="+mn-lt"/>
          <a:ea typeface="+mn-ea"/>
          <a:cs typeface="+mn-cs"/>
        </a:defRPr>
      </a:lvl5pPr>
      <a:lvl6pPr marL="2285960" algn="l" defTabSz="914384" rtl="0" eaLnBrk="1" latinLnBrk="0" hangingPunct="1">
        <a:defRPr sz="1800" kern="1200">
          <a:solidFill>
            <a:schemeClr val="tx1"/>
          </a:solidFill>
          <a:latin typeface="+mn-lt"/>
          <a:ea typeface="+mn-ea"/>
          <a:cs typeface="+mn-cs"/>
        </a:defRPr>
      </a:lvl6pPr>
      <a:lvl7pPr marL="2743152" algn="l" defTabSz="914384" rtl="0" eaLnBrk="1" latinLnBrk="0" hangingPunct="1">
        <a:defRPr sz="1800" kern="1200">
          <a:solidFill>
            <a:schemeClr val="tx1"/>
          </a:solidFill>
          <a:latin typeface="+mn-lt"/>
          <a:ea typeface="+mn-ea"/>
          <a:cs typeface="+mn-cs"/>
        </a:defRPr>
      </a:lvl7pPr>
      <a:lvl8pPr marL="3200344" algn="l" defTabSz="914384" rtl="0" eaLnBrk="1" latinLnBrk="0" hangingPunct="1">
        <a:defRPr sz="1800" kern="1200">
          <a:solidFill>
            <a:schemeClr val="tx1"/>
          </a:solidFill>
          <a:latin typeface="+mn-lt"/>
          <a:ea typeface="+mn-ea"/>
          <a:cs typeface="+mn-cs"/>
        </a:defRPr>
      </a:lvl8pPr>
      <a:lvl9pPr marL="3657536" algn="l" defTabSz="91438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7F60B1-5B36-4BB0-93F6-21A97D48F9BD}"/>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37E44D57-E464-4B0D-915D-3B161DB90D90}"/>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1"/>
    </p:custDataLst>
    <p:extLst>
      <p:ext uri="{BB962C8B-B14F-4D97-AF65-F5344CB8AC3E}">
        <p14:creationId xmlns:p14="http://schemas.microsoft.com/office/powerpoint/2010/main" val="1906960542"/>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Lst>
  <p:hf hdr="0" dt="0"/>
  <p:txStyles>
    <p:titleStyle>
      <a:lvl1pPr algn="l" defTabSz="914384" rtl="0" eaLnBrk="1" latinLnBrk="0" hangingPunct="1">
        <a:lnSpc>
          <a:spcPct val="90000"/>
        </a:lnSpc>
        <a:spcBef>
          <a:spcPct val="0"/>
        </a:spcBef>
        <a:buNone/>
        <a:defRPr sz="4400" b="1" kern="1200">
          <a:solidFill>
            <a:schemeClr val="accent3"/>
          </a:solidFill>
          <a:latin typeface="+mn-lt"/>
          <a:ea typeface="+mj-ea"/>
          <a:cs typeface="+mj-cs"/>
        </a:defRPr>
      </a:lvl1pPr>
    </p:titleStyle>
    <p:bodyStyle>
      <a:lvl1pPr marL="228596" indent="-228596" algn="l" defTabSz="914384" rtl="0" eaLnBrk="1" latinLnBrk="0" hangingPunct="1">
        <a:lnSpc>
          <a:spcPct val="90000"/>
        </a:lnSpc>
        <a:spcBef>
          <a:spcPts val="1000"/>
        </a:spcBef>
        <a:buClr>
          <a:schemeClr val="accent1"/>
        </a:buClr>
        <a:buFont typeface="Wingdings" panose="05000000000000000000" pitchFamily="2" charset="2"/>
        <a:buChar char="ü"/>
        <a:defRPr sz="2800" kern="1200">
          <a:solidFill>
            <a:schemeClr val="accent3"/>
          </a:solidFill>
          <a:latin typeface="+mn-lt"/>
          <a:ea typeface="+mn-ea"/>
          <a:cs typeface="+mn-cs"/>
        </a:defRPr>
      </a:lvl1pPr>
      <a:lvl2pPr marL="685788" indent="-228596" algn="l" defTabSz="914384" rtl="0" eaLnBrk="1" latinLnBrk="0" hangingPunct="1">
        <a:lnSpc>
          <a:spcPct val="90000"/>
        </a:lnSpc>
        <a:spcBef>
          <a:spcPts val="501"/>
        </a:spcBef>
        <a:buClr>
          <a:schemeClr val="accent2"/>
        </a:buClr>
        <a:buFont typeface="Wingdings" panose="05000000000000000000" pitchFamily="2" charset="2"/>
        <a:buChar char="§"/>
        <a:defRPr sz="2400" kern="1200">
          <a:solidFill>
            <a:schemeClr val="accent3"/>
          </a:solidFill>
          <a:latin typeface="+mn-lt"/>
          <a:ea typeface="+mn-ea"/>
          <a:cs typeface="+mn-cs"/>
        </a:defRPr>
      </a:lvl2pPr>
      <a:lvl3pPr marL="1142980" indent="-228596" algn="l" defTabSz="914384" rtl="0" eaLnBrk="1" latinLnBrk="0" hangingPunct="1">
        <a:lnSpc>
          <a:spcPct val="90000"/>
        </a:lnSpc>
        <a:spcBef>
          <a:spcPts val="501"/>
        </a:spcBef>
        <a:buClr>
          <a:schemeClr val="tx1"/>
        </a:buClr>
        <a:buFont typeface="Arial" panose="020B0604020202020204" pitchFamily="34" charset="0"/>
        <a:buChar char="•"/>
        <a:defRPr sz="2000" kern="1200">
          <a:solidFill>
            <a:schemeClr val="accent3"/>
          </a:solidFill>
          <a:latin typeface="+mn-lt"/>
          <a:ea typeface="+mn-ea"/>
          <a:cs typeface="+mn-cs"/>
        </a:defRPr>
      </a:lvl3pPr>
      <a:lvl4pPr marL="1600172" indent="-228596" algn="l" defTabSz="914384" rtl="0" eaLnBrk="1" latinLnBrk="0" hangingPunct="1">
        <a:lnSpc>
          <a:spcPct val="90000"/>
        </a:lnSpc>
        <a:spcBef>
          <a:spcPts val="501"/>
        </a:spcBef>
        <a:buFont typeface="Arial" panose="020B0604020202020204" pitchFamily="34" charset="0"/>
        <a:buChar char="•"/>
        <a:defRPr sz="1800" kern="1200">
          <a:solidFill>
            <a:schemeClr val="accent3"/>
          </a:solidFill>
          <a:latin typeface="+mn-lt"/>
          <a:ea typeface="+mn-ea"/>
          <a:cs typeface="+mn-cs"/>
        </a:defRPr>
      </a:lvl4pPr>
      <a:lvl5pPr marL="2057364" indent="-228596" algn="l" defTabSz="914384" rtl="0" eaLnBrk="1" latinLnBrk="0" hangingPunct="1">
        <a:lnSpc>
          <a:spcPct val="90000"/>
        </a:lnSpc>
        <a:spcBef>
          <a:spcPts val="501"/>
        </a:spcBef>
        <a:buFont typeface="Arial" panose="020B0604020202020204" pitchFamily="34" charset="0"/>
        <a:buChar char="•"/>
        <a:defRPr sz="1800" kern="1200">
          <a:solidFill>
            <a:schemeClr val="accent3"/>
          </a:solidFill>
          <a:latin typeface="+mn-lt"/>
          <a:ea typeface="+mn-ea"/>
          <a:cs typeface="+mn-cs"/>
        </a:defRPr>
      </a:lvl5pPr>
      <a:lvl6pPr marL="2514556"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6pPr>
      <a:lvl7pPr marL="2971748"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7pPr>
      <a:lvl8pPr marL="3428940"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8pPr>
      <a:lvl9pPr marL="3886132"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84" rtl="0" eaLnBrk="1" latinLnBrk="0" hangingPunct="1">
        <a:defRPr sz="1800" kern="1200">
          <a:solidFill>
            <a:schemeClr val="tx1"/>
          </a:solidFill>
          <a:latin typeface="+mn-lt"/>
          <a:ea typeface="+mn-ea"/>
          <a:cs typeface="+mn-cs"/>
        </a:defRPr>
      </a:lvl1pPr>
      <a:lvl2pPr marL="457192" algn="l" defTabSz="914384" rtl="0" eaLnBrk="1" latinLnBrk="0" hangingPunct="1">
        <a:defRPr sz="1800" kern="1200">
          <a:solidFill>
            <a:schemeClr val="tx1"/>
          </a:solidFill>
          <a:latin typeface="+mn-lt"/>
          <a:ea typeface="+mn-ea"/>
          <a:cs typeface="+mn-cs"/>
        </a:defRPr>
      </a:lvl2pPr>
      <a:lvl3pPr marL="914384" algn="l" defTabSz="914384" rtl="0" eaLnBrk="1" latinLnBrk="0" hangingPunct="1">
        <a:defRPr sz="1800" kern="1200">
          <a:solidFill>
            <a:schemeClr val="tx1"/>
          </a:solidFill>
          <a:latin typeface="+mn-lt"/>
          <a:ea typeface="+mn-ea"/>
          <a:cs typeface="+mn-cs"/>
        </a:defRPr>
      </a:lvl3pPr>
      <a:lvl4pPr marL="1371576" algn="l" defTabSz="914384" rtl="0" eaLnBrk="1" latinLnBrk="0" hangingPunct="1">
        <a:defRPr sz="1800" kern="1200">
          <a:solidFill>
            <a:schemeClr val="tx1"/>
          </a:solidFill>
          <a:latin typeface="+mn-lt"/>
          <a:ea typeface="+mn-ea"/>
          <a:cs typeface="+mn-cs"/>
        </a:defRPr>
      </a:lvl4pPr>
      <a:lvl5pPr marL="1828768" algn="l" defTabSz="914384" rtl="0" eaLnBrk="1" latinLnBrk="0" hangingPunct="1">
        <a:defRPr sz="1800" kern="1200">
          <a:solidFill>
            <a:schemeClr val="tx1"/>
          </a:solidFill>
          <a:latin typeface="+mn-lt"/>
          <a:ea typeface="+mn-ea"/>
          <a:cs typeface="+mn-cs"/>
        </a:defRPr>
      </a:lvl5pPr>
      <a:lvl6pPr marL="2285960" algn="l" defTabSz="914384" rtl="0" eaLnBrk="1" latinLnBrk="0" hangingPunct="1">
        <a:defRPr sz="1800" kern="1200">
          <a:solidFill>
            <a:schemeClr val="tx1"/>
          </a:solidFill>
          <a:latin typeface="+mn-lt"/>
          <a:ea typeface="+mn-ea"/>
          <a:cs typeface="+mn-cs"/>
        </a:defRPr>
      </a:lvl6pPr>
      <a:lvl7pPr marL="2743152" algn="l" defTabSz="914384" rtl="0" eaLnBrk="1" latinLnBrk="0" hangingPunct="1">
        <a:defRPr sz="1800" kern="1200">
          <a:solidFill>
            <a:schemeClr val="tx1"/>
          </a:solidFill>
          <a:latin typeface="+mn-lt"/>
          <a:ea typeface="+mn-ea"/>
          <a:cs typeface="+mn-cs"/>
        </a:defRPr>
      </a:lvl7pPr>
      <a:lvl8pPr marL="3200344" algn="l" defTabSz="914384" rtl="0" eaLnBrk="1" latinLnBrk="0" hangingPunct="1">
        <a:defRPr sz="1800" kern="1200">
          <a:solidFill>
            <a:schemeClr val="tx1"/>
          </a:solidFill>
          <a:latin typeface="+mn-lt"/>
          <a:ea typeface="+mn-ea"/>
          <a:cs typeface="+mn-cs"/>
        </a:defRPr>
      </a:lvl8pPr>
      <a:lvl9pPr marL="3657536" algn="l" defTabSz="91438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7F60B1-5B36-4BB0-93F6-21A97D48F9BD}"/>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37E44D57-E464-4B0D-915D-3B161DB90D90}"/>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00408618"/>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Lst>
  <p:hf hdr="0" dt="0"/>
  <p:txStyles>
    <p:titleStyle>
      <a:lvl1pPr algn="l" defTabSz="914384" rtl="0" eaLnBrk="1" latinLnBrk="0" hangingPunct="1">
        <a:lnSpc>
          <a:spcPct val="90000"/>
        </a:lnSpc>
        <a:spcBef>
          <a:spcPct val="0"/>
        </a:spcBef>
        <a:buNone/>
        <a:defRPr sz="4400" b="1" kern="1200">
          <a:solidFill>
            <a:schemeClr val="accent3"/>
          </a:solidFill>
          <a:latin typeface="+mn-lt"/>
          <a:ea typeface="+mj-ea"/>
          <a:cs typeface="+mj-cs"/>
        </a:defRPr>
      </a:lvl1pPr>
    </p:titleStyle>
    <p:bodyStyle>
      <a:lvl1pPr marL="228596" indent="-228596" algn="l" defTabSz="914384" rtl="0" eaLnBrk="1" latinLnBrk="0" hangingPunct="1">
        <a:lnSpc>
          <a:spcPct val="90000"/>
        </a:lnSpc>
        <a:spcBef>
          <a:spcPts val="1000"/>
        </a:spcBef>
        <a:buClr>
          <a:schemeClr val="accent1"/>
        </a:buClr>
        <a:buFont typeface="Wingdings" panose="05000000000000000000" pitchFamily="2" charset="2"/>
        <a:buChar char="ü"/>
        <a:defRPr sz="2800" kern="1200">
          <a:solidFill>
            <a:schemeClr val="accent3"/>
          </a:solidFill>
          <a:latin typeface="+mn-lt"/>
          <a:ea typeface="+mn-ea"/>
          <a:cs typeface="+mn-cs"/>
        </a:defRPr>
      </a:lvl1pPr>
      <a:lvl2pPr marL="685788" indent="-228596" algn="l" defTabSz="914384" rtl="0" eaLnBrk="1" latinLnBrk="0" hangingPunct="1">
        <a:lnSpc>
          <a:spcPct val="90000"/>
        </a:lnSpc>
        <a:spcBef>
          <a:spcPts val="501"/>
        </a:spcBef>
        <a:buClr>
          <a:schemeClr val="accent2"/>
        </a:buClr>
        <a:buFont typeface="Wingdings" panose="05000000000000000000" pitchFamily="2" charset="2"/>
        <a:buChar char="§"/>
        <a:defRPr sz="2400" kern="1200">
          <a:solidFill>
            <a:schemeClr val="accent3"/>
          </a:solidFill>
          <a:latin typeface="+mn-lt"/>
          <a:ea typeface="+mn-ea"/>
          <a:cs typeface="+mn-cs"/>
        </a:defRPr>
      </a:lvl2pPr>
      <a:lvl3pPr marL="1142980" indent="-228596" algn="l" defTabSz="914384" rtl="0" eaLnBrk="1" latinLnBrk="0" hangingPunct="1">
        <a:lnSpc>
          <a:spcPct val="90000"/>
        </a:lnSpc>
        <a:spcBef>
          <a:spcPts val="501"/>
        </a:spcBef>
        <a:buClr>
          <a:schemeClr val="tx1"/>
        </a:buClr>
        <a:buFont typeface="Arial" panose="020B0604020202020204" pitchFamily="34" charset="0"/>
        <a:buChar char="•"/>
        <a:defRPr sz="2000" kern="1200">
          <a:solidFill>
            <a:schemeClr val="accent3"/>
          </a:solidFill>
          <a:latin typeface="+mn-lt"/>
          <a:ea typeface="+mn-ea"/>
          <a:cs typeface="+mn-cs"/>
        </a:defRPr>
      </a:lvl3pPr>
      <a:lvl4pPr marL="1600172" indent="-228596" algn="l" defTabSz="914384" rtl="0" eaLnBrk="1" latinLnBrk="0" hangingPunct="1">
        <a:lnSpc>
          <a:spcPct val="90000"/>
        </a:lnSpc>
        <a:spcBef>
          <a:spcPts val="501"/>
        </a:spcBef>
        <a:buFont typeface="Arial" panose="020B0604020202020204" pitchFamily="34" charset="0"/>
        <a:buChar char="•"/>
        <a:defRPr sz="1800" kern="1200">
          <a:solidFill>
            <a:schemeClr val="accent3"/>
          </a:solidFill>
          <a:latin typeface="+mn-lt"/>
          <a:ea typeface="+mn-ea"/>
          <a:cs typeface="+mn-cs"/>
        </a:defRPr>
      </a:lvl4pPr>
      <a:lvl5pPr marL="2057364" indent="-228596" algn="l" defTabSz="914384" rtl="0" eaLnBrk="1" latinLnBrk="0" hangingPunct="1">
        <a:lnSpc>
          <a:spcPct val="90000"/>
        </a:lnSpc>
        <a:spcBef>
          <a:spcPts val="501"/>
        </a:spcBef>
        <a:buFont typeface="Arial" panose="020B0604020202020204" pitchFamily="34" charset="0"/>
        <a:buChar char="•"/>
        <a:defRPr sz="1800" kern="1200">
          <a:solidFill>
            <a:schemeClr val="accent3"/>
          </a:solidFill>
          <a:latin typeface="+mn-lt"/>
          <a:ea typeface="+mn-ea"/>
          <a:cs typeface="+mn-cs"/>
        </a:defRPr>
      </a:lvl5pPr>
      <a:lvl6pPr marL="2514556"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6pPr>
      <a:lvl7pPr marL="2971748"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7pPr>
      <a:lvl8pPr marL="3428940"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8pPr>
      <a:lvl9pPr marL="3886132"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84" rtl="0" eaLnBrk="1" latinLnBrk="0" hangingPunct="1">
        <a:defRPr sz="1800" kern="1200">
          <a:solidFill>
            <a:schemeClr val="tx1"/>
          </a:solidFill>
          <a:latin typeface="+mn-lt"/>
          <a:ea typeface="+mn-ea"/>
          <a:cs typeface="+mn-cs"/>
        </a:defRPr>
      </a:lvl1pPr>
      <a:lvl2pPr marL="457192" algn="l" defTabSz="914384" rtl="0" eaLnBrk="1" latinLnBrk="0" hangingPunct="1">
        <a:defRPr sz="1800" kern="1200">
          <a:solidFill>
            <a:schemeClr val="tx1"/>
          </a:solidFill>
          <a:latin typeface="+mn-lt"/>
          <a:ea typeface="+mn-ea"/>
          <a:cs typeface="+mn-cs"/>
        </a:defRPr>
      </a:lvl2pPr>
      <a:lvl3pPr marL="914384" algn="l" defTabSz="914384" rtl="0" eaLnBrk="1" latinLnBrk="0" hangingPunct="1">
        <a:defRPr sz="1800" kern="1200">
          <a:solidFill>
            <a:schemeClr val="tx1"/>
          </a:solidFill>
          <a:latin typeface="+mn-lt"/>
          <a:ea typeface="+mn-ea"/>
          <a:cs typeface="+mn-cs"/>
        </a:defRPr>
      </a:lvl3pPr>
      <a:lvl4pPr marL="1371576" algn="l" defTabSz="914384" rtl="0" eaLnBrk="1" latinLnBrk="0" hangingPunct="1">
        <a:defRPr sz="1800" kern="1200">
          <a:solidFill>
            <a:schemeClr val="tx1"/>
          </a:solidFill>
          <a:latin typeface="+mn-lt"/>
          <a:ea typeface="+mn-ea"/>
          <a:cs typeface="+mn-cs"/>
        </a:defRPr>
      </a:lvl4pPr>
      <a:lvl5pPr marL="1828768" algn="l" defTabSz="914384" rtl="0" eaLnBrk="1" latinLnBrk="0" hangingPunct="1">
        <a:defRPr sz="1800" kern="1200">
          <a:solidFill>
            <a:schemeClr val="tx1"/>
          </a:solidFill>
          <a:latin typeface="+mn-lt"/>
          <a:ea typeface="+mn-ea"/>
          <a:cs typeface="+mn-cs"/>
        </a:defRPr>
      </a:lvl5pPr>
      <a:lvl6pPr marL="2285960" algn="l" defTabSz="914384" rtl="0" eaLnBrk="1" latinLnBrk="0" hangingPunct="1">
        <a:defRPr sz="1800" kern="1200">
          <a:solidFill>
            <a:schemeClr val="tx1"/>
          </a:solidFill>
          <a:latin typeface="+mn-lt"/>
          <a:ea typeface="+mn-ea"/>
          <a:cs typeface="+mn-cs"/>
        </a:defRPr>
      </a:lvl6pPr>
      <a:lvl7pPr marL="2743152" algn="l" defTabSz="914384" rtl="0" eaLnBrk="1" latinLnBrk="0" hangingPunct="1">
        <a:defRPr sz="1800" kern="1200">
          <a:solidFill>
            <a:schemeClr val="tx1"/>
          </a:solidFill>
          <a:latin typeface="+mn-lt"/>
          <a:ea typeface="+mn-ea"/>
          <a:cs typeface="+mn-cs"/>
        </a:defRPr>
      </a:lvl7pPr>
      <a:lvl8pPr marL="3200344" algn="l" defTabSz="914384" rtl="0" eaLnBrk="1" latinLnBrk="0" hangingPunct="1">
        <a:defRPr sz="1800" kern="1200">
          <a:solidFill>
            <a:schemeClr val="tx1"/>
          </a:solidFill>
          <a:latin typeface="+mn-lt"/>
          <a:ea typeface="+mn-ea"/>
          <a:cs typeface="+mn-cs"/>
        </a:defRPr>
      </a:lvl8pPr>
      <a:lvl9pPr marL="3657536" algn="l" defTabSz="91438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7F60B1-5B36-4BB0-93F6-21A97D48F9BD}"/>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37E44D57-E464-4B0D-915D-3B161DB90D90}"/>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1"/>
    </p:custDataLst>
    <p:extLst>
      <p:ext uri="{BB962C8B-B14F-4D97-AF65-F5344CB8AC3E}">
        <p14:creationId xmlns:p14="http://schemas.microsoft.com/office/powerpoint/2010/main" val="340145154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Lst>
  <p:hf hdr="0" dt="0"/>
  <p:txStyles>
    <p:titleStyle>
      <a:lvl1pPr algn="l" defTabSz="914384" rtl="0" eaLnBrk="1" latinLnBrk="0" hangingPunct="1">
        <a:lnSpc>
          <a:spcPct val="90000"/>
        </a:lnSpc>
        <a:spcBef>
          <a:spcPct val="0"/>
        </a:spcBef>
        <a:buNone/>
        <a:defRPr sz="4400" b="1" kern="1200">
          <a:solidFill>
            <a:schemeClr val="accent3"/>
          </a:solidFill>
          <a:latin typeface="+mn-lt"/>
          <a:ea typeface="+mj-ea"/>
          <a:cs typeface="+mj-cs"/>
        </a:defRPr>
      </a:lvl1pPr>
    </p:titleStyle>
    <p:bodyStyle>
      <a:lvl1pPr marL="228596" indent="-228596" algn="l" defTabSz="914384" rtl="0" eaLnBrk="1" latinLnBrk="0" hangingPunct="1">
        <a:lnSpc>
          <a:spcPct val="90000"/>
        </a:lnSpc>
        <a:spcBef>
          <a:spcPts val="1000"/>
        </a:spcBef>
        <a:buClr>
          <a:schemeClr val="accent1"/>
        </a:buClr>
        <a:buFont typeface="Wingdings" panose="05000000000000000000" pitchFamily="2" charset="2"/>
        <a:buChar char="ü"/>
        <a:defRPr sz="2800" kern="1200">
          <a:solidFill>
            <a:schemeClr val="accent3"/>
          </a:solidFill>
          <a:latin typeface="+mn-lt"/>
          <a:ea typeface="+mn-ea"/>
          <a:cs typeface="+mn-cs"/>
        </a:defRPr>
      </a:lvl1pPr>
      <a:lvl2pPr marL="685788" indent="-228596" algn="l" defTabSz="914384" rtl="0" eaLnBrk="1" latinLnBrk="0" hangingPunct="1">
        <a:lnSpc>
          <a:spcPct val="90000"/>
        </a:lnSpc>
        <a:spcBef>
          <a:spcPts val="501"/>
        </a:spcBef>
        <a:buClr>
          <a:schemeClr val="accent2"/>
        </a:buClr>
        <a:buFont typeface="Wingdings" panose="05000000000000000000" pitchFamily="2" charset="2"/>
        <a:buChar char="§"/>
        <a:defRPr sz="2400" kern="1200">
          <a:solidFill>
            <a:schemeClr val="accent3"/>
          </a:solidFill>
          <a:latin typeface="+mn-lt"/>
          <a:ea typeface="+mn-ea"/>
          <a:cs typeface="+mn-cs"/>
        </a:defRPr>
      </a:lvl2pPr>
      <a:lvl3pPr marL="1142980" indent="-228596" algn="l" defTabSz="914384" rtl="0" eaLnBrk="1" latinLnBrk="0" hangingPunct="1">
        <a:lnSpc>
          <a:spcPct val="90000"/>
        </a:lnSpc>
        <a:spcBef>
          <a:spcPts val="501"/>
        </a:spcBef>
        <a:buClr>
          <a:schemeClr val="tx1"/>
        </a:buClr>
        <a:buFont typeface="Arial" panose="020B0604020202020204" pitchFamily="34" charset="0"/>
        <a:buChar char="•"/>
        <a:defRPr sz="2000" kern="1200">
          <a:solidFill>
            <a:schemeClr val="accent3"/>
          </a:solidFill>
          <a:latin typeface="+mn-lt"/>
          <a:ea typeface="+mn-ea"/>
          <a:cs typeface="+mn-cs"/>
        </a:defRPr>
      </a:lvl3pPr>
      <a:lvl4pPr marL="1600172" indent="-228596" algn="l" defTabSz="914384" rtl="0" eaLnBrk="1" latinLnBrk="0" hangingPunct="1">
        <a:lnSpc>
          <a:spcPct val="90000"/>
        </a:lnSpc>
        <a:spcBef>
          <a:spcPts val="501"/>
        </a:spcBef>
        <a:buFont typeface="Arial" panose="020B0604020202020204" pitchFamily="34" charset="0"/>
        <a:buChar char="•"/>
        <a:defRPr sz="1800" kern="1200">
          <a:solidFill>
            <a:schemeClr val="accent3"/>
          </a:solidFill>
          <a:latin typeface="+mn-lt"/>
          <a:ea typeface="+mn-ea"/>
          <a:cs typeface="+mn-cs"/>
        </a:defRPr>
      </a:lvl4pPr>
      <a:lvl5pPr marL="2057364" indent="-228596" algn="l" defTabSz="914384" rtl="0" eaLnBrk="1" latinLnBrk="0" hangingPunct="1">
        <a:lnSpc>
          <a:spcPct val="90000"/>
        </a:lnSpc>
        <a:spcBef>
          <a:spcPts val="501"/>
        </a:spcBef>
        <a:buFont typeface="Arial" panose="020B0604020202020204" pitchFamily="34" charset="0"/>
        <a:buChar char="•"/>
        <a:defRPr sz="1800" kern="1200">
          <a:solidFill>
            <a:schemeClr val="accent3"/>
          </a:solidFill>
          <a:latin typeface="+mn-lt"/>
          <a:ea typeface="+mn-ea"/>
          <a:cs typeface="+mn-cs"/>
        </a:defRPr>
      </a:lvl5pPr>
      <a:lvl6pPr marL="2514556"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6pPr>
      <a:lvl7pPr marL="2971748"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7pPr>
      <a:lvl8pPr marL="3428940"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8pPr>
      <a:lvl9pPr marL="3886132"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84" rtl="0" eaLnBrk="1" latinLnBrk="0" hangingPunct="1">
        <a:defRPr sz="1800" kern="1200">
          <a:solidFill>
            <a:schemeClr val="tx1"/>
          </a:solidFill>
          <a:latin typeface="+mn-lt"/>
          <a:ea typeface="+mn-ea"/>
          <a:cs typeface="+mn-cs"/>
        </a:defRPr>
      </a:lvl1pPr>
      <a:lvl2pPr marL="457192" algn="l" defTabSz="914384" rtl="0" eaLnBrk="1" latinLnBrk="0" hangingPunct="1">
        <a:defRPr sz="1800" kern="1200">
          <a:solidFill>
            <a:schemeClr val="tx1"/>
          </a:solidFill>
          <a:latin typeface="+mn-lt"/>
          <a:ea typeface="+mn-ea"/>
          <a:cs typeface="+mn-cs"/>
        </a:defRPr>
      </a:lvl2pPr>
      <a:lvl3pPr marL="914384" algn="l" defTabSz="914384" rtl="0" eaLnBrk="1" latinLnBrk="0" hangingPunct="1">
        <a:defRPr sz="1800" kern="1200">
          <a:solidFill>
            <a:schemeClr val="tx1"/>
          </a:solidFill>
          <a:latin typeface="+mn-lt"/>
          <a:ea typeface="+mn-ea"/>
          <a:cs typeface="+mn-cs"/>
        </a:defRPr>
      </a:lvl3pPr>
      <a:lvl4pPr marL="1371576" algn="l" defTabSz="914384" rtl="0" eaLnBrk="1" latinLnBrk="0" hangingPunct="1">
        <a:defRPr sz="1800" kern="1200">
          <a:solidFill>
            <a:schemeClr val="tx1"/>
          </a:solidFill>
          <a:latin typeface="+mn-lt"/>
          <a:ea typeface="+mn-ea"/>
          <a:cs typeface="+mn-cs"/>
        </a:defRPr>
      </a:lvl4pPr>
      <a:lvl5pPr marL="1828768" algn="l" defTabSz="914384" rtl="0" eaLnBrk="1" latinLnBrk="0" hangingPunct="1">
        <a:defRPr sz="1800" kern="1200">
          <a:solidFill>
            <a:schemeClr val="tx1"/>
          </a:solidFill>
          <a:latin typeface="+mn-lt"/>
          <a:ea typeface="+mn-ea"/>
          <a:cs typeface="+mn-cs"/>
        </a:defRPr>
      </a:lvl5pPr>
      <a:lvl6pPr marL="2285960" algn="l" defTabSz="914384" rtl="0" eaLnBrk="1" latinLnBrk="0" hangingPunct="1">
        <a:defRPr sz="1800" kern="1200">
          <a:solidFill>
            <a:schemeClr val="tx1"/>
          </a:solidFill>
          <a:latin typeface="+mn-lt"/>
          <a:ea typeface="+mn-ea"/>
          <a:cs typeface="+mn-cs"/>
        </a:defRPr>
      </a:lvl6pPr>
      <a:lvl7pPr marL="2743152" algn="l" defTabSz="914384" rtl="0" eaLnBrk="1" latinLnBrk="0" hangingPunct="1">
        <a:defRPr sz="1800" kern="1200">
          <a:solidFill>
            <a:schemeClr val="tx1"/>
          </a:solidFill>
          <a:latin typeface="+mn-lt"/>
          <a:ea typeface="+mn-ea"/>
          <a:cs typeface="+mn-cs"/>
        </a:defRPr>
      </a:lvl7pPr>
      <a:lvl8pPr marL="3200344" algn="l" defTabSz="914384" rtl="0" eaLnBrk="1" latinLnBrk="0" hangingPunct="1">
        <a:defRPr sz="1800" kern="1200">
          <a:solidFill>
            <a:schemeClr val="tx1"/>
          </a:solidFill>
          <a:latin typeface="+mn-lt"/>
          <a:ea typeface="+mn-ea"/>
          <a:cs typeface="+mn-cs"/>
        </a:defRPr>
      </a:lvl8pPr>
      <a:lvl9pPr marL="3657536" algn="l" defTabSz="91438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7F60B1-5B36-4BB0-93F6-21A97D48F9BD}"/>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37E44D57-E464-4B0D-915D-3B161DB90D90}"/>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2731304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Lst>
  <p:hf hdr="0" dt="0"/>
  <p:txStyles>
    <p:titleStyle>
      <a:lvl1pPr algn="l" defTabSz="914384" rtl="0" eaLnBrk="1" latinLnBrk="0" hangingPunct="1">
        <a:lnSpc>
          <a:spcPct val="90000"/>
        </a:lnSpc>
        <a:spcBef>
          <a:spcPct val="0"/>
        </a:spcBef>
        <a:buNone/>
        <a:defRPr sz="4400" b="1" kern="1200">
          <a:solidFill>
            <a:schemeClr val="accent3"/>
          </a:solidFill>
          <a:latin typeface="+mn-lt"/>
          <a:ea typeface="+mj-ea"/>
          <a:cs typeface="+mj-cs"/>
        </a:defRPr>
      </a:lvl1pPr>
    </p:titleStyle>
    <p:bodyStyle>
      <a:lvl1pPr marL="228596" indent="-228596" algn="l" defTabSz="914384" rtl="0" eaLnBrk="1" latinLnBrk="0" hangingPunct="1">
        <a:lnSpc>
          <a:spcPct val="90000"/>
        </a:lnSpc>
        <a:spcBef>
          <a:spcPts val="1000"/>
        </a:spcBef>
        <a:buClr>
          <a:schemeClr val="accent1"/>
        </a:buClr>
        <a:buFont typeface="Wingdings" panose="05000000000000000000" pitchFamily="2" charset="2"/>
        <a:buChar char="ü"/>
        <a:defRPr sz="2800" kern="1200">
          <a:solidFill>
            <a:schemeClr val="accent3"/>
          </a:solidFill>
          <a:latin typeface="+mn-lt"/>
          <a:ea typeface="+mn-ea"/>
          <a:cs typeface="+mn-cs"/>
        </a:defRPr>
      </a:lvl1pPr>
      <a:lvl2pPr marL="685788" indent="-228596" algn="l" defTabSz="914384" rtl="0" eaLnBrk="1" latinLnBrk="0" hangingPunct="1">
        <a:lnSpc>
          <a:spcPct val="90000"/>
        </a:lnSpc>
        <a:spcBef>
          <a:spcPts val="501"/>
        </a:spcBef>
        <a:buClr>
          <a:schemeClr val="accent2"/>
        </a:buClr>
        <a:buFont typeface="Wingdings" panose="05000000000000000000" pitchFamily="2" charset="2"/>
        <a:buChar char="§"/>
        <a:defRPr sz="2400" kern="1200">
          <a:solidFill>
            <a:schemeClr val="accent3"/>
          </a:solidFill>
          <a:latin typeface="+mn-lt"/>
          <a:ea typeface="+mn-ea"/>
          <a:cs typeface="+mn-cs"/>
        </a:defRPr>
      </a:lvl2pPr>
      <a:lvl3pPr marL="1142980" indent="-228596" algn="l" defTabSz="914384" rtl="0" eaLnBrk="1" latinLnBrk="0" hangingPunct="1">
        <a:lnSpc>
          <a:spcPct val="90000"/>
        </a:lnSpc>
        <a:spcBef>
          <a:spcPts val="501"/>
        </a:spcBef>
        <a:buClr>
          <a:schemeClr val="tx1"/>
        </a:buClr>
        <a:buFont typeface="Arial" panose="020B0604020202020204" pitchFamily="34" charset="0"/>
        <a:buChar char="•"/>
        <a:defRPr sz="2000" kern="1200">
          <a:solidFill>
            <a:schemeClr val="accent3"/>
          </a:solidFill>
          <a:latin typeface="+mn-lt"/>
          <a:ea typeface="+mn-ea"/>
          <a:cs typeface="+mn-cs"/>
        </a:defRPr>
      </a:lvl3pPr>
      <a:lvl4pPr marL="1600172" indent="-228596" algn="l" defTabSz="914384" rtl="0" eaLnBrk="1" latinLnBrk="0" hangingPunct="1">
        <a:lnSpc>
          <a:spcPct val="90000"/>
        </a:lnSpc>
        <a:spcBef>
          <a:spcPts val="501"/>
        </a:spcBef>
        <a:buFont typeface="Arial" panose="020B0604020202020204" pitchFamily="34" charset="0"/>
        <a:buChar char="•"/>
        <a:defRPr sz="1800" kern="1200">
          <a:solidFill>
            <a:schemeClr val="accent3"/>
          </a:solidFill>
          <a:latin typeface="+mn-lt"/>
          <a:ea typeface="+mn-ea"/>
          <a:cs typeface="+mn-cs"/>
        </a:defRPr>
      </a:lvl4pPr>
      <a:lvl5pPr marL="2057364" indent="-228596" algn="l" defTabSz="914384" rtl="0" eaLnBrk="1" latinLnBrk="0" hangingPunct="1">
        <a:lnSpc>
          <a:spcPct val="90000"/>
        </a:lnSpc>
        <a:spcBef>
          <a:spcPts val="501"/>
        </a:spcBef>
        <a:buFont typeface="Arial" panose="020B0604020202020204" pitchFamily="34" charset="0"/>
        <a:buChar char="•"/>
        <a:defRPr sz="1800" kern="1200">
          <a:solidFill>
            <a:schemeClr val="accent3"/>
          </a:solidFill>
          <a:latin typeface="+mn-lt"/>
          <a:ea typeface="+mn-ea"/>
          <a:cs typeface="+mn-cs"/>
        </a:defRPr>
      </a:lvl5pPr>
      <a:lvl6pPr marL="2514556"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6pPr>
      <a:lvl7pPr marL="2971748"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7pPr>
      <a:lvl8pPr marL="3428940"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8pPr>
      <a:lvl9pPr marL="3886132"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84" rtl="0" eaLnBrk="1" latinLnBrk="0" hangingPunct="1">
        <a:defRPr sz="1800" kern="1200">
          <a:solidFill>
            <a:schemeClr val="tx1"/>
          </a:solidFill>
          <a:latin typeface="+mn-lt"/>
          <a:ea typeface="+mn-ea"/>
          <a:cs typeface="+mn-cs"/>
        </a:defRPr>
      </a:lvl1pPr>
      <a:lvl2pPr marL="457192" algn="l" defTabSz="914384" rtl="0" eaLnBrk="1" latinLnBrk="0" hangingPunct="1">
        <a:defRPr sz="1800" kern="1200">
          <a:solidFill>
            <a:schemeClr val="tx1"/>
          </a:solidFill>
          <a:latin typeface="+mn-lt"/>
          <a:ea typeface="+mn-ea"/>
          <a:cs typeface="+mn-cs"/>
        </a:defRPr>
      </a:lvl2pPr>
      <a:lvl3pPr marL="914384" algn="l" defTabSz="914384" rtl="0" eaLnBrk="1" latinLnBrk="0" hangingPunct="1">
        <a:defRPr sz="1800" kern="1200">
          <a:solidFill>
            <a:schemeClr val="tx1"/>
          </a:solidFill>
          <a:latin typeface="+mn-lt"/>
          <a:ea typeface="+mn-ea"/>
          <a:cs typeface="+mn-cs"/>
        </a:defRPr>
      </a:lvl3pPr>
      <a:lvl4pPr marL="1371576" algn="l" defTabSz="914384" rtl="0" eaLnBrk="1" latinLnBrk="0" hangingPunct="1">
        <a:defRPr sz="1800" kern="1200">
          <a:solidFill>
            <a:schemeClr val="tx1"/>
          </a:solidFill>
          <a:latin typeface="+mn-lt"/>
          <a:ea typeface="+mn-ea"/>
          <a:cs typeface="+mn-cs"/>
        </a:defRPr>
      </a:lvl4pPr>
      <a:lvl5pPr marL="1828768" algn="l" defTabSz="914384" rtl="0" eaLnBrk="1" latinLnBrk="0" hangingPunct="1">
        <a:defRPr sz="1800" kern="1200">
          <a:solidFill>
            <a:schemeClr val="tx1"/>
          </a:solidFill>
          <a:latin typeface="+mn-lt"/>
          <a:ea typeface="+mn-ea"/>
          <a:cs typeface="+mn-cs"/>
        </a:defRPr>
      </a:lvl5pPr>
      <a:lvl6pPr marL="2285960" algn="l" defTabSz="914384" rtl="0" eaLnBrk="1" latinLnBrk="0" hangingPunct="1">
        <a:defRPr sz="1800" kern="1200">
          <a:solidFill>
            <a:schemeClr val="tx1"/>
          </a:solidFill>
          <a:latin typeface="+mn-lt"/>
          <a:ea typeface="+mn-ea"/>
          <a:cs typeface="+mn-cs"/>
        </a:defRPr>
      </a:lvl6pPr>
      <a:lvl7pPr marL="2743152" algn="l" defTabSz="914384" rtl="0" eaLnBrk="1" latinLnBrk="0" hangingPunct="1">
        <a:defRPr sz="1800" kern="1200">
          <a:solidFill>
            <a:schemeClr val="tx1"/>
          </a:solidFill>
          <a:latin typeface="+mn-lt"/>
          <a:ea typeface="+mn-ea"/>
          <a:cs typeface="+mn-cs"/>
        </a:defRPr>
      </a:lvl7pPr>
      <a:lvl8pPr marL="3200344" algn="l" defTabSz="914384" rtl="0" eaLnBrk="1" latinLnBrk="0" hangingPunct="1">
        <a:defRPr sz="1800" kern="1200">
          <a:solidFill>
            <a:schemeClr val="tx1"/>
          </a:solidFill>
          <a:latin typeface="+mn-lt"/>
          <a:ea typeface="+mn-ea"/>
          <a:cs typeface="+mn-cs"/>
        </a:defRPr>
      </a:lvl8pPr>
      <a:lvl9pPr marL="3657536" algn="l" defTabSz="914384"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7F60B1-5B36-4BB0-93F6-21A97D48F9BD}"/>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37E44D57-E464-4B0D-915D-3B161DB90D90}"/>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1"/>
    </p:custDataLst>
    <p:extLst>
      <p:ext uri="{BB962C8B-B14F-4D97-AF65-F5344CB8AC3E}">
        <p14:creationId xmlns:p14="http://schemas.microsoft.com/office/powerpoint/2010/main" val="381933072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Lst>
  <p:hf hdr="0" dt="0"/>
  <p:txStyles>
    <p:titleStyle>
      <a:lvl1pPr algn="l" defTabSz="914384" rtl="0" eaLnBrk="1" latinLnBrk="0" hangingPunct="1">
        <a:lnSpc>
          <a:spcPct val="90000"/>
        </a:lnSpc>
        <a:spcBef>
          <a:spcPct val="0"/>
        </a:spcBef>
        <a:buNone/>
        <a:defRPr sz="4400" b="1" kern="1200">
          <a:solidFill>
            <a:schemeClr val="accent3"/>
          </a:solidFill>
          <a:latin typeface="+mn-lt"/>
          <a:ea typeface="+mj-ea"/>
          <a:cs typeface="+mj-cs"/>
        </a:defRPr>
      </a:lvl1pPr>
    </p:titleStyle>
    <p:bodyStyle>
      <a:lvl1pPr marL="228596" indent="-228596" algn="l" defTabSz="914384" rtl="0" eaLnBrk="1" latinLnBrk="0" hangingPunct="1">
        <a:lnSpc>
          <a:spcPct val="90000"/>
        </a:lnSpc>
        <a:spcBef>
          <a:spcPts val="1000"/>
        </a:spcBef>
        <a:buClr>
          <a:schemeClr val="accent1"/>
        </a:buClr>
        <a:buFont typeface="Wingdings" panose="05000000000000000000" pitchFamily="2" charset="2"/>
        <a:buChar char="ü"/>
        <a:defRPr sz="2800" kern="1200">
          <a:solidFill>
            <a:schemeClr val="accent3"/>
          </a:solidFill>
          <a:latin typeface="+mn-lt"/>
          <a:ea typeface="+mn-ea"/>
          <a:cs typeface="+mn-cs"/>
        </a:defRPr>
      </a:lvl1pPr>
      <a:lvl2pPr marL="685788" indent="-228596" algn="l" defTabSz="914384" rtl="0" eaLnBrk="1" latinLnBrk="0" hangingPunct="1">
        <a:lnSpc>
          <a:spcPct val="90000"/>
        </a:lnSpc>
        <a:spcBef>
          <a:spcPts val="501"/>
        </a:spcBef>
        <a:buClr>
          <a:schemeClr val="accent2"/>
        </a:buClr>
        <a:buFont typeface="Wingdings" panose="05000000000000000000" pitchFamily="2" charset="2"/>
        <a:buChar char="§"/>
        <a:defRPr sz="2400" kern="1200">
          <a:solidFill>
            <a:schemeClr val="accent3"/>
          </a:solidFill>
          <a:latin typeface="+mn-lt"/>
          <a:ea typeface="+mn-ea"/>
          <a:cs typeface="+mn-cs"/>
        </a:defRPr>
      </a:lvl2pPr>
      <a:lvl3pPr marL="1142980" indent="-228596" algn="l" defTabSz="914384" rtl="0" eaLnBrk="1" latinLnBrk="0" hangingPunct="1">
        <a:lnSpc>
          <a:spcPct val="90000"/>
        </a:lnSpc>
        <a:spcBef>
          <a:spcPts val="501"/>
        </a:spcBef>
        <a:buClr>
          <a:schemeClr val="tx1"/>
        </a:buClr>
        <a:buFont typeface="Arial" panose="020B0604020202020204" pitchFamily="34" charset="0"/>
        <a:buChar char="•"/>
        <a:defRPr sz="2000" kern="1200">
          <a:solidFill>
            <a:schemeClr val="accent3"/>
          </a:solidFill>
          <a:latin typeface="+mn-lt"/>
          <a:ea typeface="+mn-ea"/>
          <a:cs typeface="+mn-cs"/>
        </a:defRPr>
      </a:lvl3pPr>
      <a:lvl4pPr marL="1600172" indent="-228596" algn="l" defTabSz="914384" rtl="0" eaLnBrk="1" latinLnBrk="0" hangingPunct="1">
        <a:lnSpc>
          <a:spcPct val="90000"/>
        </a:lnSpc>
        <a:spcBef>
          <a:spcPts val="501"/>
        </a:spcBef>
        <a:buFont typeface="Arial" panose="020B0604020202020204" pitchFamily="34" charset="0"/>
        <a:buChar char="•"/>
        <a:defRPr sz="1800" kern="1200">
          <a:solidFill>
            <a:schemeClr val="accent3"/>
          </a:solidFill>
          <a:latin typeface="+mn-lt"/>
          <a:ea typeface="+mn-ea"/>
          <a:cs typeface="+mn-cs"/>
        </a:defRPr>
      </a:lvl4pPr>
      <a:lvl5pPr marL="2057364" indent="-228596" algn="l" defTabSz="914384" rtl="0" eaLnBrk="1" latinLnBrk="0" hangingPunct="1">
        <a:lnSpc>
          <a:spcPct val="90000"/>
        </a:lnSpc>
        <a:spcBef>
          <a:spcPts val="501"/>
        </a:spcBef>
        <a:buFont typeface="Arial" panose="020B0604020202020204" pitchFamily="34" charset="0"/>
        <a:buChar char="•"/>
        <a:defRPr sz="1800" kern="1200">
          <a:solidFill>
            <a:schemeClr val="accent3"/>
          </a:solidFill>
          <a:latin typeface="+mn-lt"/>
          <a:ea typeface="+mn-ea"/>
          <a:cs typeface="+mn-cs"/>
        </a:defRPr>
      </a:lvl5pPr>
      <a:lvl6pPr marL="2514556"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6pPr>
      <a:lvl7pPr marL="2971748"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7pPr>
      <a:lvl8pPr marL="3428940"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8pPr>
      <a:lvl9pPr marL="3886132"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84" rtl="0" eaLnBrk="1" latinLnBrk="0" hangingPunct="1">
        <a:defRPr sz="1800" kern="1200">
          <a:solidFill>
            <a:schemeClr val="tx1"/>
          </a:solidFill>
          <a:latin typeface="+mn-lt"/>
          <a:ea typeface="+mn-ea"/>
          <a:cs typeface="+mn-cs"/>
        </a:defRPr>
      </a:lvl1pPr>
      <a:lvl2pPr marL="457192" algn="l" defTabSz="914384" rtl="0" eaLnBrk="1" latinLnBrk="0" hangingPunct="1">
        <a:defRPr sz="1800" kern="1200">
          <a:solidFill>
            <a:schemeClr val="tx1"/>
          </a:solidFill>
          <a:latin typeface="+mn-lt"/>
          <a:ea typeface="+mn-ea"/>
          <a:cs typeface="+mn-cs"/>
        </a:defRPr>
      </a:lvl2pPr>
      <a:lvl3pPr marL="914384" algn="l" defTabSz="914384" rtl="0" eaLnBrk="1" latinLnBrk="0" hangingPunct="1">
        <a:defRPr sz="1800" kern="1200">
          <a:solidFill>
            <a:schemeClr val="tx1"/>
          </a:solidFill>
          <a:latin typeface="+mn-lt"/>
          <a:ea typeface="+mn-ea"/>
          <a:cs typeface="+mn-cs"/>
        </a:defRPr>
      </a:lvl3pPr>
      <a:lvl4pPr marL="1371576" algn="l" defTabSz="914384" rtl="0" eaLnBrk="1" latinLnBrk="0" hangingPunct="1">
        <a:defRPr sz="1800" kern="1200">
          <a:solidFill>
            <a:schemeClr val="tx1"/>
          </a:solidFill>
          <a:latin typeface="+mn-lt"/>
          <a:ea typeface="+mn-ea"/>
          <a:cs typeface="+mn-cs"/>
        </a:defRPr>
      </a:lvl4pPr>
      <a:lvl5pPr marL="1828768" algn="l" defTabSz="914384" rtl="0" eaLnBrk="1" latinLnBrk="0" hangingPunct="1">
        <a:defRPr sz="1800" kern="1200">
          <a:solidFill>
            <a:schemeClr val="tx1"/>
          </a:solidFill>
          <a:latin typeface="+mn-lt"/>
          <a:ea typeface="+mn-ea"/>
          <a:cs typeface="+mn-cs"/>
        </a:defRPr>
      </a:lvl5pPr>
      <a:lvl6pPr marL="2285960" algn="l" defTabSz="914384" rtl="0" eaLnBrk="1" latinLnBrk="0" hangingPunct="1">
        <a:defRPr sz="1800" kern="1200">
          <a:solidFill>
            <a:schemeClr val="tx1"/>
          </a:solidFill>
          <a:latin typeface="+mn-lt"/>
          <a:ea typeface="+mn-ea"/>
          <a:cs typeface="+mn-cs"/>
        </a:defRPr>
      </a:lvl6pPr>
      <a:lvl7pPr marL="2743152" algn="l" defTabSz="914384" rtl="0" eaLnBrk="1" latinLnBrk="0" hangingPunct="1">
        <a:defRPr sz="1800" kern="1200">
          <a:solidFill>
            <a:schemeClr val="tx1"/>
          </a:solidFill>
          <a:latin typeface="+mn-lt"/>
          <a:ea typeface="+mn-ea"/>
          <a:cs typeface="+mn-cs"/>
        </a:defRPr>
      </a:lvl7pPr>
      <a:lvl8pPr marL="3200344" algn="l" defTabSz="914384" rtl="0" eaLnBrk="1" latinLnBrk="0" hangingPunct="1">
        <a:defRPr sz="1800" kern="1200">
          <a:solidFill>
            <a:schemeClr val="tx1"/>
          </a:solidFill>
          <a:latin typeface="+mn-lt"/>
          <a:ea typeface="+mn-ea"/>
          <a:cs typeface="+mn-cs"/>
        </a:defRPr>
      </a:lvl8pPr>
      <a:lvl9pPr marL="3657536" algn="l" defTabSz="914384"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7F60B1-5B36-4BB0-93F6-21A97D48F9BD}"/>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37E44D57-E464-4B0D-915D-3B161DB90D90}"/>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1"/>
    </p:custDataLst>
    <p:extLst>
      <p:ext uri="{BB962C8B-B14F-4D97-AF65-F5344CB8AC3E}">
        <p14:creationId xmlns:p14="http://schemas.microsoft.com/office/powerpoint/2010/main" val="3249897414"/>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Lst>
  <p:hf hdr="0" dt="0"/>
  <p:txStyles>
    <p:titleStyle>
      <a:lvl1pPr algn="l" defTabSz="914384" rtl="0" eaLnBrk="1" latinLnBrk="0" hangingPunct="1">
        <a:lnSpc>
          <a:spcPct val="90000"/>
        </a:lnSpc>
        <a:spcBef>
          <a:spcPct val="0"/>
        </a:spcBef>
        <a:buNone/>
        <a:defRPr sz="4400" b="1" kern="1200">
          <a:solidFill>
            <a:schemeClr val="accent3"/>
          </a:solidFill>
          <a:latin typeface="+mn-lt"/>
          <a:ea typeface="+mj-ea"/>
          <a:cs typeface="+mj-cs"/>
        </a:defRPr>
      </a:lvl1pPr>
    </p:titleStyle>
    <p:bodyStyle>
      <a:lvl1pPr marL="228596" indent="-228596" algn="l" defTabSz="914384" rtl="0" eaLnBrk="1" latinLnBrk="0" hangingPunct="1">
        <a:lnSpc>
          <a:spcPct val="90000"/>
        </a:lnSpc>
        <a:spcBef>
          <a:spcPts val="1000"/>
        </a:spcBef>
        <a:buClr>
          <a:schemeClr val="accent1"/>
        </a:buClr>
        <a:buFont typeface="Wingdings" panose="05000000000000000000" pitchFamily="2" charset="2"/>
        <a:buChar char="ü"/>
        <a:defRPr sz="2800" kern="1200">
          <a:solidFill>
            <a:schemeClr val="accent3"/>
          </a:solidFill>
          <a:latin typeface="+mn-lt"/>
          <a:ea typeface="+mn-ea"/>
          <a:cs typeface="+mn-cs"/>
        </a:defRPr>
      </a:lvl1pPr>
      <a:lvl2pPr marL="685788" indent="-228596" algn="l" defTabSz="914384" rtl="0" eaLnBrk="1" latinLnBrk="0" hangingPunct="1">
        <a:lnSpc>
          <a:spcPct val="90000"/>
        </a:lnSpc>
        <a:spcBef>
          <a:spcPts val="501"/>
        </a:spcBef>
        <a:buClr>
          <a:schemeClr val="accent2"/>
        </a:buClr>
        <a:buFont typeface="Wingdings" panose="05000000000000000000" pitchFamily="2" charset="2"/>
        <a:buChar char="§"/>
        <a:defRPr sz="2400" kern="1200">
          <a:solidFill>
            <a:schemeClr val="accent3"/>
          </a:solidFill>
          <a:latin typeface="+mn-lt"/>
          <a:ea typeface="+mn-ea"/>
          <a:cs typeface="+mn-cs"/>
        </a:defRPr>
      </a:lvl2pPr>
      <a:lvl3pPr marL="1142980" indent="-228596" algn="l" defTabSz="914384" rtl="0" eaLnBrk="1" latinLnBrk="0" hangingPunct="1">
        <a:lnSpc>
          <a:spcPct val="90000"/>
        </a:lnSpc>
        <a:spcBef>
          <a:spcPts val="501"/>
        </a:spcBef>
        <a:buClr>
          <a:schemeClr val="tx1"/>
        </a:buClr>
        <a:buFont typeface="Arial" panose="020B0604020202020204" pitchFamily="34" charset="0"/>
        <a:buChar char="•"/>
        <a:defRPr sz="2000" kern="1200">
          <a:solidFill>
            <a:schemeClr val="accent3"/>
          </a:solidFill>
          <a:latin typeface="+mn-lt"/>
          <a:ea typeface="+mn-ea"/>
          <a:cs typeface="+mn-cs"/>
        </a:defRPr>
      </a:lvl3pPr>
      <a:lvl4pPr marL="1600172" indent="-228596" algn="l" defTabSz="914384" rtl="0" eaLnBrk="1" latinLnBrk="0" hangingPunct="1">
        <a:lnSpc>
          <a:spcPct val="90000"/>
        </a:lnSpc>
        <a:spcBef>
          <a:spcPts val="501"/>
        </a:spcBef>
        <a:buFont typeface="Arial" panose="020B0604020202020204" pitchFamily="34" charset="0"/>
        <a:buChar char="•"/>
        <a:defRPr sz="1800" kern="1200">
          <a:solidFill>
            <a:schemeClr val="accent3"/>
          </a:solidFill>
          <a:latin typeface="+mn-lt"/>
          <a:ea typeface="+mn-ea"/>
          <a:cs typeface="+mn-cs"/>
        </a:defRPr>
      </a:lvl4pPr>
      <a:lvl5pPr marL="2057364" indent="-228596" algn="l" defTabSz="914384" rtl="0" eaLnBrk="1" latinLnBrk="0" hangingPunct="1">
        <a:lnSpc>
          <a:spcPct val="90000"/>
        </a:lnSpc>
        <a:spcBef>
          <a:spcPts val="501"/>
        </a:spcBef>
        <a:buFont typeface="Arial" panose="020B0604020202020204" pitchFamily="34" charset="0"/>
        <a:buChar char="•"/>
        <a:defRPr sz="1800" kern="1200">
          <a:solidFill>
            <a:schemeClr val="accent3"/>
          </a:solidFill>
          <a:latin typeface="+mn-lt"/>
          <a:ea typeface="+mn-ea"/>
          <a:cs typeface="+mn-cs"/>
        </a:defRPr>
      </a:lvl5pPr>
      <a:lvl6pPr marL="2514556"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6pPr>
      <a:lvl7pPr marL="2971748"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7pPr>
      <a:lvl8pPr marL="3428940"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8pPr>
      <a:lvl9pPr marL="3886132"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84" rtl="0" eaLnBrk="1" latinLnBrk="0" hangingPunct="1">
        <a:defRPr sz="1800" kern="1200">
          <a:solidFill>
            <a:schemeClr val="tx1"/>
          </a:solidFill>
          <a:latin typeface="+mn-lt"/>
          <a:ea typeface="+mn-ea"/>
          <a:cs typeface="+mn-cs"/>
        </a:defRPr>
      </a:lvl1pPr>
      <a:lvl2pPr marL="457192" algn="l" defTabSz="914384" rtl="0" eaLnBrk="1" latinLnBrk="0" hangingPunct="1">
        <a:defRPr sz="1800" kern="1200">
          <a:solidFill>
            <a:schemeClr val="tx1"/>
          </a:solidFill>
          <a:latin typeface="+mn-lt"/>
          <a:ea typeface="+mn-ea"/>
          <a:cs typeface="+mn-cs"/>
        </a:defRPr>
      </a:lvl2pPr>
      <a:lvl3pPr marL="914384" algn="l" defTabSz="914384" rtl="0" eaLnBrk="1" latinLnBrk="0" hangingPunct="1">
        <a:defRPr sz="1800" kern="1200">
          <a:solidFill>
            <a:schemeClr val="tx1"/>
          </a:solidFill>
          <a:latin typeface="+mn-lt"/>
          <a:ea typeface="+mn-ea"/>
          <a:cs typeface="+mn-cs"/>
        </a:defRPr>
      </a:lvl3pPr>
      <a:lvl4pPr marL="1371576" algn="l" defTabSz="914384" rtl="0" eaLnBrk="1" latinLnBrk="0" hangingPunct="1">
        <a:defRPr sz="1800" kern="1200">
          <a:solidFill>
            <a:schemeClr val="tx1"/>
          </a:solidFill>
          <a:latin typeface="+mn-lt"/>
          <a:ea typeface="+mn-ea"/>
          <a:cs typeface="+mn-cs"/>
        </a:defRPr>
      </a:lvl4pPr>
      <a:lvl5pPr marL="1828768" algn="l" defTabSz="914384" rtl="0" eaLnBrk="1" latinLnBrk="0" hangingPunct="1">
        <a:defRPr sz="1800" kern="1200">
          <a:solidFill>
            <a:schemeClr val="tx1"/>
          </a:solidFill>
          <a:latin typeface="+mn-lt"/>
          <a:ea typeface="+mn-ea"/>
          <a:cs typeface="+mn-cs"/>
        </a:defRPr>
      </a:lvl5pPr>
      <a:lvl6pPr marL="2285960" algn="l" defTabSz="914384" rtl="0" eaLnBrk="1" latinLnBrk="0" hangingPunct="1">
        <a:defRPr sz="1800" kern="1200">
          <a:solidFill>
            <a:schemeClr val="tx1"/>
          </a:solidFill>
          <a:latin typeface="+mn-lt"/>
          <a:ea typeface="+mn-ea"/>
          <a:cs typeface="+mn-cs"/>
        </a:defRPr>
      </a:lvl6pPr>
      <a:lvl7pPr marL="2743152" algn="l" defTabSz="914384" rtl="0" eaLnBrk="1" latinLnBrk="0" hangingPunct="1">
        <a:defRPr sz="1800" kern="1200">
          <a:solidFill>
            <a:schemeClr val="tx1"/>
          </a:solidFill>
          <a:latin typeface="+mn-lt"/>
          <a:ea typeface="+mn-ea"/>
          <a:cs typeface="+mn-cs"/>
        </a:defRPr>
      </a:lvl7pPr>
      <a:lvl8pPr marL="3200344" algn="l" defTabSz="914384" rtl="0" eaLnBrk="1" latinLnBrk="0" hangingPunct="1">
        <a:defRPr sz="1800" kern="1200">
          <a:solidFill>
            <a:schemeClr val="tx1"/>
          </a:solidFill>
          <a:latin typeface="+mn-lt"/>
          <a:ea typeface="+mn-ea"/>
          <a:cs typeface="+mn-cs"/>
        </a:defRPr>
      </a:lvl8pPr>
      <a:lvl9pPr marL="3657536" algn="l" defTabSz="914384"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7F60B1-5B36-4BB0-93F6-21A97D48F9BD}"/>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37E44D57-E464-4B0D-915D-3B161DB90D90}"/>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1"/>
    </p:custDataLst>
    <p:extLst>
      <p:ext uri="{BB962C8B-B14F-4D97-AF65-F5344CB8AC3E}">
        <p14:creationId xmlns:p14="http://schemas.microsoft.com/office/powerpoint/2010/main" val="2443972744"/>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Lst>
  <p:hf hdr="0" dt="0"/>
  <p:txStyles>
    <p:titleStyle>
      <a:lvl1pPr algn="l" defTabSz="914384" rtl="0" eaLnBrk="1" latinLnBrk="0" hangingPunct="1">
        <a:lnSpc>
          <a:spcPct val="90000"/>
        </a:lnSpc>
        <a:spcBef>
          <a:spcPct val="0"/>
        </a:spcBef>
        <a:buNone/>
        <a:defRPr sz="4400" b="1" kern="1200">
          <a:solidFill>
            <a:schemeClr val="accent3"/>
          </a:solidFill>
          <a:latin typeface="+mn-lt"/>
          <a:ea typeface="+mj-ea"/>
          <a:cs typeface="+mj-cs"/>
        </a:defRPr>
      </a:lvl1pPr>
    </p:titleStyle>
    <p:bodyStyle>
      <a:lvl1pPr marL="228596" indent="-228596" algn="l" defTabSz="914384" rtl="0" eaLnBrk="1" latinLnBrk="0" hangingPunct="1">
        <a:lnSpc>
          <a:spcPct val="90000"/>
        </a:lnSpc>
        <a:spcBef>
          <a:spcPts val="1000"/>
        </a:spcBef>
        <a:buClr>
          <a:schemeClr val="accent1"/>
        </a:buClr>
        <a:buFont typeface="Wingdings" panose="05000000000000000000" pitchFamily="2" charset="2"/>
        <a:buChar char="ü"/>
        <a:defRPr sz="2800" kern="1200">
          <a:solidFill>
            <a:schemeClr val="accent3"/>
          </a:solidFill>
          <a:latin typeface="+mn-lt"/>
          <a:ea typeface="+mn-ea"/>
          <a:cs typeface="+mn-cs"/>
        </a:defRPr>
      </a:lvl1pPr>
      <a:lvl2pPr marL="685788" indent="-228596" algn="l" defTabSz="914384" rtl="0" eaLnBrk="1" latinLnBrk="0" hangingPunct="1">
        <a:lnSpc>
          <a:spcPct val="90000"/>
        </a:lnSpc>
        <a:spcBef>
          <a:spcPts val="501"/>
        </a:spcBef>
        <a:buClr>
          <a:schemeClr val="accent2"/>
        </a:buClr>
        <a:buFont typeface="Wingdings" panose="05000000000000000000" pitchFamily="2" charset="2"/>
        <a:buChar char="§"/>
        <a:defRPr sz="2400" kern="1200">
          <a:solidFill>
            <a:schemeClr val="accent3"/>
          </a:solidFill>
          <a:latin typeface="+mn-lt"/>
          <a:ea typeface="+mn-ea"/>
          <a:cs typeface="+mn-cs"/>
        </a:defRPr>
      </a:lvl2pPr>
      <a:lvl3pPr marL="1142980" indent="-228596" algn="l" defTabSz="914384" rtl="0" eaLnBrk="1" latinLnBrk="0" hangingPunct="1">
        <a:lnSpc>
          <a:spcPct val="90000"/>
        </a:lnSpc>
        <a:spcBef>
          <a:spcPts val="501"/>
        </a:spcBef>
        <a:buClr>
          <a:schemeClr val="tx1"/>
        </a:buClr>
        <a:buFont typeface="Arial" panose="020B0604020202020204" pitchFamily="34" charset="0"/>
        <a:buChar char="•"/>
        <a:defRPr sz="2000" kern="1200">
          <a:solidFill>
            <a:schemeClr val="accent3"/>
          </a:solidFill>
          <a:latin typeface="+mn-lt"/>
          <a:ea typeface="+mn-ea"/>
          <a:cs typeface="+mn-cs"/>
        </a:defRPr>
      </a:lvl3pPr>
      <a:lvl4pPr marL="1600172" indent="-228596" algn="l" defTabSz="914384" rtl="0" eaLnBrk="1" latinLnBrk="0" hangingPunct="1">
        <a:lnSpc>
          <a:spcPct val="90000"/>
        </a:lnSpc>
        <a:spcBef>
          <a:spcPts val="501"/>
        </a:spcBef>
        <a:buFont typeface="Arial" panose="020B0604020202020204" pitchFamily="34" charset="0"/>
        <a:buChar char="•"/>
        <a:defRPr sz="1800" kern="1200">
          <a:solidFill>
            <a:schemeClr val="accent3"/>
          </a:solidFill>
          <a:latin typeface="+mn-lt"/>
          <a:ea typeface="+mn-ea"/>
          <a:cs typeface="+mn-cs"/>
        </a:defRPr>
      </a:lvl4pPr>
      <a:lvl5pPr marL="2057364" indent="-228596" algn="l" defTabSz="914384" rtl="0" eaLnBrk="1" latinLnBrk="0" hangingPunct="1">
        <a:lnSpc>
          <a:spcPct val="90000"/>
        </a:lnSpc>
        <a:spcBef>
          <a:spcPts val="501"/>
        </a:spcBef>
        <a:buFont typeface="Arial" panose="020B0604020202020204" pitchFamily="34" charset="0"/>
        <a:buChar char="•"/>
        <a:defRPr sz="1800" kern="1200">
          <a:solidFill>
            <a:schemeClr val="accent3"/>
          </a:solidFill>
          <a:latin typeface="+mn-lt"/>
          <a:ea typeface="+mn-ea"/>
          <a:cs typeface="+mn-cs"/>
        </a:defRPr>
      </a:lvl5pPr>
      <a:lvl6pPr marL="2514556"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6pPr>
      <a:lvl7pPr marL="2971748"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7pPr>
      <a:lvl8pPr marL="3428940"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8pPr>
      <a:lvl9pPr marL="3886132"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84" rtl="0" eaLnBrk="1" latinLnBrk="0" hangingPunct="1">
        <a:defRPr sz="1800" kern="1200">
          <a:solidFill>
            <a:schemeClr val="tx1"/>
          </a:solidFill>
          <a:latin typeface="+mn-lt"/>
          <a:ea typeface="+mn-ea"/>
          <a:cs typeface="+mn-cs"/>
        </a:defRPr>
      </a:lvl1pPr>
      <a:lvl2pPr marL="457192" algn="l" defTabSz="914384" rtl="0" eaLnBrk="1" latinLnBrk="0" hangingPunct="1">
        <a:defRPr sz="1800" kern="1200">
          <a:solidFill>
            <a:schemeClr val="tx1"/>
          </a:solidFill>
          <a:latin typeface="+mn-lt"/>
          <a:ea typeface="+mn-ea"/>
          <a:cs typeface="+mn-cs"/>
        </a:defRPr>
      </a:lvl2pPr>
      <a:lvl3pPr marL="914384" algn="l" defTabSz="914384" rtl="0" eaLnBrk="1" latinLnBrk="0" hangingPunct="1">
        <a:defRPr sz="1800" kern="1200">
          <a:solidFill>
            <a:schemeClr val="tx1"/>
          </a:solidFill>
          <a:latin typeface="+mn-lt"/>
          <a:ea typeface="+mn-ea"/>
          <a:cs typeface="+mn-cs"/>
        </a:defRPr>
      </a:lvl3pPr>
      <a:lvl4pPr marL="1371576" algn="l" defTabSz="914384" rtl="0" eaLnBrk="1" latinLnBrk="0" hangingPunct="1">
        <a:defRPr sz="1800" kern="1200">
          <a:solidFill>
            <a:schemeClr val="tx1"/>
          </a:solidFill>
          <a:latin typeface="+mn-lt"/>
          <a:ea typeface="+mn-ea"/>
          <a:cs typeface="+mn-cs"/>
        </a:defRPr>
      </a:lvl4pPr>
      <a:lvl5pPr marL="1828768" algn="l" defTabSz="914384" rtl="0" eaLnBrk="1" latinLnBrk="0" hangingPunct="1">
        <a:defRPr sz="1800" kern="1200">
          <a:solidFill>
            <a:schemeClr val="tx1"/>
          </a:solidFill>
          <a:latin typeface="+mn-lt"/>
          <a:ea typeface="+mn-ea"/>
          <a:cs typeface="+mn-cs"/>
        </a:defRPr>
      </a:lvl5pPr>
      <a:lvl6pPr marL="2285960" algn="l" defTabSz="914384" rtl="0" eaLnBrk="1" latinLnBrk="0" hangingPunct="1">
        <a:defRPr sz="1800" kern="1200">
          <a:solidFill>
            <a:schemeClr val="tx1"/>
          </a:solidFill>
          <a:latin typeface="+mn-lt"/>
          <a:ea typeface="+mn-ea"/>
          <a:cs typeface="+mn-cs"/>
        </a:defRPr>
      </a:lvl6pPr>
      <a:lvl7pPr marL="2743152" algn="l" defTabSz="914384" rtl="0" eaLnBrk="1" latinLnBrk="0" hangingPunct="1">
        <a:defRPr sz="1800" kern="1200">
          <a:solidFill>
            <a:schemeClr val="tx1"/>
          </a:solidFill>
          <a:latin typeface="+mn-lt"/>
          <a:ea typeface="+mn-ea"/>
          <a:cs typeface="+mn-cs"/>
        </a:defRPr>
      </a:lvl7pPr>
      <a:lvl8pPr marL="3200344" algn="l" defTabSz="914384" rtl="0" eaLnBrk="1" latinLnBrk="0" hangingPunct="1">
        <a:defRPr sz="1800" kern="1200">
          <a:solidFill>
            <a:schemeClr val="tx1"/>
          </a:solidFill>
          <a:latin typeface="+mn-lt"/>
          <a:ea typeface="+mn-ea"/>
          <a:cs typeface="+mn-cs"/>
        </a:defRPr>
      </a:lvl8pPr>
      <a:lvl9pPr marL="3657536" algn="l" defTabSz="914384"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7F60B1-5B36-4BB0-93F6-21A97D48F9BD}"/>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37E44D57-E464-4B0D-915D-3B161DB90D90}"/>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1"/>
    </p:custDataLst>
    <p:extLst>
      <p:ext uri="{BB962C8B-B14F-4D97-AF65-F5344CB8AC3E}">
        <p14:creationId xmlns:p14="http://schemas.microsoft.com/office/powerpoint/2010/main" val="2819351939"/>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Lst>
  <p:hf hdr="0" dt="0"/>
  <p:txStyles>
    <p:titleStyle>
      <a:lvl1pPr algn="l" defTabSz="914384" rtl="0" eaLnBrk="1" latinLnBrk="0" hangingPunct="1">
        <a:lnSpc>
          <a:spcPct val="90000"/>
        </a:lnSpc>
        <a:spcBef>
          <a:spcPct val="0"/>
        </a:spcBef>
        <a:buNone/>
        <a:defRPr sz="4400" b="1" kern="1200">
          <a:solidFill>
            <a:schemeClr val="accent3"/>
          </a:solidFill>
          <a:latin typeface="+mn-lt"/>
          <a:ea typeface="+mj-ea"/>
          <a:cs typeface="+mj-cs"/>
        </a:defRPr>
      </a:lvl1pPr>
    </p:titleStyle>
    <p:bodyStyle>
      <a:lvl1pPr marL="228596" indent="-228596" algn="l" defTabSz="914384" rtl="0" eaLnBrk="1" latinLnBrk="0" hangingPunct="1">
        <a:lnSpc>
          <a:spcPct val="90000"/>
        </a:lnSpc>
        <a:spcBef>
          <a:spcPts val="1000"/>
        </a:spcBef>
        <a:buClr>
          <a:schemeClr val="accent1"/>
        </a:buClr>
        <a:buFont typeface="Wingdings" panose="05000000000000000000" pitchFamily="2" charset="2"/>
        <a:buChar char="ü"/>
        <a:defRPr sz="2800" kern="1200">
          <a:solidFill>
            <a:schemeClr val="accent3"/>
          </a:solidFill>
          <a:latin typeface="+mn-lt"/>
          <a:ea typeface="+mn-ea"/>
          <a:cs typeface="+mn-cs"/>
        </a:defRPr>
      </a:lvl1pPr>
      <a:lvl2pPr marL="685788" indent="-228596" algn="l" defTabSz="914384" rtl="0" eaLnBrk="1" latinLnBrk="0" hangingPunct="1">
        <a:lnSpc>
          <a:spcPct val="90000"/>
        </a:lnSpc>
        <a:spcBef>
          <a:spcPts val="501"/>
        </a:spcBef>
        <a:buClr>
          <a:schemeClr val="accent2"/>
        </a:buClr>
        <a:buFont typeface="Wingdings" panose="05000000000000000000" pitchFamily="2" charset="2"/>
        <a:buChar char="§"/>
        <a:defRPr sz="2400" kern="1200">
          <a:solidFill>
            <a:schemeClr val="accent3"/>
          </a:solidFill>
          <a:latin typeface="+mn-lt"/>
          <a:ea typeface="+mn-ea"/>
          <a:cs typeface="+mn-cs"/>
        </a:defRPr>
      </a:lvl2pPr>
      <a:lvl3pPr marL="1142980" indent="-228596" algn="l" defTabSz="914384" rtl="0" eaLnBrk="1" latinLnBrk="0" hangingPunct="1">
        <a:lnSpc>
          <a:spcPct val="90000"/>
        </a:lnSpc>
        <a:spcBef>
          <a:spcPts val="501"/>
        </a:spcBef>
        <a:buClr>
          <a:schemeClr val="tx1"/>
        </a:buClr>
        <a:buFont typeface="Arial" panose="020B0604020202020204" pitchFamily="34" charset="0"/>
        <a:buChar char="•"/>
        <a:defRPr sz="2000" kern="1200">
          <a:solidFill>
            <a:schemeClr val="accent3"/>
          </a:solidFill>
          <a:latin typeface="+mn-lt"/>
          <a:ea typeface="+mn-ea"/>
          <a:cs typeface="+mn-cs"/>
        </a:defRPr>
      </a:lvl3pPr>
      <a:lvl4pPr marL="1600172" indent="-228596" algn="l" defTabSz="914384" rtl="0" eaLnBrk="1" latinLnBrk="0" hangingPunct="1">
        <a:lnSpc>
          <a:spcPct val="90000"/>
        </a:lnSpc>
        <a:spcBef>
          <a:spcPts val="501"/>
        </a:spcBef>
        <a:buFont typeface="Arial" panose="020B0604020202020204" pitchFamily="34" charset="0"/>
        <a:buChar char="•"/>
        <a:defRPr sz="1800" kern="1200">
          <a:solidFill>
            <a:schemeClr val="accent3"/>
          </a:solidFill>
          <a:latin typeface="+mn-lt"/>
          <a:ea typeface="+mn-ea"/>
          <a:cs typeface="+mn-cs"/>
        </a:defRPr>
      </a:lvl4pPr>
      <a:lvl5pPr marL="2057364" indent="-228596" algn="l" defTabSz="914384" rtl="0" eaLnBrk="1" latinLnBrk="0" hangingPunct="1">
        <a:lnSpc>
          <a:spcPct val="90000"/>
        </a:lnSpc>
        <a:spcBef>
          <a:spcPts val="501"/>
        </a:spcBef>
        <a:buFont typeface="Arial" panose="020B0604020202020204" pitchFamily="34" charset="0"/>
        <a:buChar char="•"/>
        <a:defRPr sz="1800" kern="1200">
          <a:solidFill>
            <a:schemeClr val="accent3"/>
          </a:solidFill>
          <a:latin typeface="+mn-lt"/>
          <a:ea typeface="+mn-ea"/>
          <a:cs typeface="+mn-cs"/>
        </a:defRPr>
      </a:lvl5pPr>
      <a:lvl6pPr marL="2514556"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6pPr>
      <a:lvl7pPr marL="2971748"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7pPr>
      <a:lvl8pPr marL="3428940"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8pPr>
      <a:lvl9pPr marL="3886132"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84" rtl="0" eaLnBrk="1" latinLnBrk="0" hangingPunct="1">
        <a:defRPr sz="1800" kern="1200">
          <a:solidFill>
            <a:schemeClr val="tx1"/>
          </a:solidFill>
          <a:latin typeface="+mn-lt"/>
          <a:ea typeface="+mn-ea"/>
          <a:cs typeface="+mn-cs"/>
        </a:defRPr>
      </a:lvl1pPr>
      <a:lvl2pPr marL="457192" algn="l" defTabSz="914384" rtl="0" eaLnBrk="1" latinLnBrk="0" hangingPunct="1">
        <a:defRPr sz="1800" kern="1200">
          <a:solidFill>
            <a:schemeClr val="tx1"/>
          </a:solidFill>
          <a:latin typeface="+mn-lt"/>
          <a:ea typeface="+mn-ea"/>
          <a:cs typeface="+mn-cs"/>
        </a:defRPr>
      </a:lvl2pPr>
      <a:lvl3pPr marL="914384" algn="l" defTabSz="914384" rtl="0" eaLnBrk="1" latinLnBrk="0" hangingPunct="1">
        <a:defRPr sz="1800" kern="1200">
          <a:solidFill>
            <a:schemeClr val="tx1"/>
          </a:solidFill>
          <a:latin typeface="+mn-lt"/>
          <a:ea typeface="+mn-ea"/>
          <a:cs typeface="+mn-cs"/>
        </a:defRPr>
      </a:lvl3pPr>
      <a:lvl4pPr marL="1371576" algn="l" defTabSz="914384" rtl="0" eaLnBrk="1" latinLnBrk="0" hangingPunct="1">
        <a:defRPr sz="1800" kern="1200">
          <a:solidFill>
            <a:schemeClr val="tx1"/>
          </a:solidFill>
          <a:latin typeface="+mn-lt"/>
          <a:ea typeface="+mn-ea"/>
          <a:cs typeface="+mn-cs"/>
        </a:defRPr>
      </a:lvl4pPr>
      <a:lvl5pPr marL="1828768" algn="l" defTabSz="914384" rtl="0" eaLnBrk="1" latinLnBrk="0" hangingPunct="1">
        <a:defRPr sz="1800" kern="1200">
          <a:solidFill>
            <a:schemeClr val="tx1"/>
          </a:solidFill>
          <a:latin typeface="+mn-lt"/>
          <a:ea typeface="+mn-ea"/>
          <a:cs typeface="+mn-cs"/>
        </a:defRPr>
      </a:lvl5pPr>
      <a:lvl6pPr marL="2285960" algn="l" defTabSz="914384" rtl="0" eaLnBrk="1" latinLnBrk="0" hangingPunct="1">
        <a:defRPr sz="1800" kern="1200">
          <a:solidFill>
            <a:schemeClr val="tx1"/>
          </a:solidFill>
          <a:latin typeface="+mn-lt"/>
          <a:ea typeface="+mn-ea"/>
          <a:cs typeface="+mn-cs"/>
        </a:defRPr>
      </a:lvl6pPr>
      <a:lvl7pPr marL="2743152" algn="l" defTabSz="914384" rtl="0" eaLnBrk="1" latinLnBrk="0" hangingPunct="1">
        <a:defRPr sz="1800" kern="1200">
          <a:solidFill>
            <a:schemeClr val="tx1"/>
          </a:solidFill>
          <a:latin typeface="+mn-lt"/>
          <a:ea typeface="+mn-ea"/>
          <a:cs typeface="+mn-cs"/>
        </a:defRPr>
      </a:lvl7pPr>
      <a:lvl8pPr marL="3200344" algn="l" defTabSz="914384" rtl="0" eaLnBrk="1" latinLnBrk="0" hangingPunct="1">
        <a:defRPr sz="1800" kern="1200">
          <a:solidFill>
            <a:schemeClr val="tx1"/>
          </a:solidFill>
          <a:latin typeface="+mn-lt"/>
          <a:ea typeface="+mn-ea"/>
          <a:cs typeface="+mn-cs"/>
        </a:defRPr>
      </a:lvl8pPr>
      <a:lvl9pPr marL="3657536" algn="l" defTabSz="91438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72.xml"/></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10.xml"/><Relationship Id="rId7" Type="http://schemas.openxmlformats.org/officeDocument/2006/relationships/image" Target="../media/image35.png"/><Relationship Id="rId2" Type="http://schemas.openxmlformats.org/officeDocument/2006/relationships/slideLayout" Target="../slideLayouts/slideLayout42.xml"/><Relationship Id="rId1" Type="http://schemas.openxmlformats.org/officeDocument/2006/relationships/tags" Target="../tags/tag7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36.png"/><Relationship Id="rId2" Type="http://schemas.openxmlformats.org/officeDocument/2006/relationships/slideLayout" Target="../slideLayouts/slideLayout42.xml"/><Relationship Id="rId1" Type="http://schemas.openxmlformats.org/officeDocument/2006/relationships/tags" Target="../tags/tag80.xml"/><Relationship Id="rId6" Type="http://schemas.openxmlformats.org/officeDocument/2006/relationships/image" Target="../media/image35.png"/><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2.xml"/><Relationship Id="rId1" Type="http://schemas.openxmlformats.org/officeDocument/2006/relationships/tags" Target="../tags/tag81.xml"/><Relationship Id="rId6" Type="http://schemas.openxmlformats.org/officeDocument/2006/relationships/image" Target="../media/image44.png"/><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9.xml"/><Relationship Id="rId1" Type="http://schemas.openxmlformats.org/officeDocument/2006/relationships/tags" Target="../tags/tag82.xml"/><Relationship Id="rId6" Type="http://schemas.openxmlformats.org/officeDocument/2006/relationships/image" Target="../media/image33.png"/><Relationship Id="rId5" Type="http://schemas.openxmlformats.org/officeDocument/2006/relationships/image" Target="../media/image46.jpe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14.xml"/><Relationship Id="rId7" Type="http://schemas.openxmlformats.org/officeDocument/2006/relationships/image" Target="../media/image50.png"/><Relationship Id="rId2" Type="http://schemas.openxmlformats.org/officeDocument/2006/relationships/slideLayout" Target="../slideLayouts/slideLayout85.xml"/><Relationship Id="rId1" Type="http://schemas.openxmlformats.org/officeDocument/2006/relationships/tags" Target="../tags/tag8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53.jpe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18.xml"/><Relationship Id="rId7" Type="http://schemas.openxmlformats.org/officeDocument/2006/relationships/image" Target="../media/image49.png"/><Relationship Id="rId2" Type="http://schemas.openxmlformats.org/officeDocument/2006/relationships/slideLayout" Target="../slideLayouts/slideLayout58.xml"/><Relationship Id="rId1" Type="http://schemas.openxmlformats.org/officeDocument/2006/relationships/tags" Target="../tags/tag84.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51.png"/></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notesSlide" Target="../notesSlides/notesSlide19.xml"/><Relationship Id="rId7" Type="http://schemas.openxmlformats.org/officeDocument/2006/relationships/image" Target="../media/image58.svg"/><Relationship Id="rId12" Type="http://schemas.openxmlformats.org/officeDocument/2006/relationships/image" Target="../media/image64.svg"/><Relationship Id="rId2" Type="http://schemas.openxmlformats.org/officeDocument/2006/relationships/slideLayout" Target="../slideLayouts/slideLayout67.xml"/><Relationship Id="rId1" Type="http://schemas.openxmlformats.org/officeDocument/2006/relationships/tags" Target="../tags/tag85.xml"/><Relationship Id="rId6" Type="http://schemas.openxmlformats.org/officeDocument/2006/relationships/image" Target="../media/image57.png"/><Relationship Id="rId11" Type="http://schemas.openxmlformats.org/officeDocument/2006/relationships/image" Target="../media/image63.png"/><Relationship Id="rId5" Type="http://schemas.openxmlformats.org/officeDocument/2006/relationships/image" Target="../media/image60.svg"/><Relationship Id="rId10" Type="http://schemas.openxmlformats.org/officeDocument/2006/relationships/image" Target="../media/image62.svg"/><Relationship Id="rId4" Type="http://schemas.openxmlformats.org/officeDocument/2006/relationships/image" Target="../media/image59.png"/><Relationship Id="rId9" Type="http://schemas.openxmlformats.org/officeDocument/2006/relationships/image" Target="../media/image6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0.xml"/><Relationship Id="rId1" Type="http://schemas.openxmlformats.org/officeDocument/2006/relationships/slideLayout" Target="../slideLayouts/slideLayout94.xml"/></Relationships>
</file>

<file path=ppt/slides/_rels/slide2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70.svg"/><Relationship Id="rId5" Type="http://schemas.openxmlformats.org/officeDocument/2006/relationships/image" Target="../media/image69.png"/><Relationship Id="rId10" Type="http://schemas.openxmlformats.org/officeDocument/2006/relationships/image" Target="../media/image74.svg"/><Relationship Id="rId4" Type="http://schemas.openxmlformats.org/officeDocument/2006/relationships/image" Target="../media/image68.svg"/><Relationship Id="rId9" Type="http://schemas.openxmlformats.org/officeDocument/2006/relationships/image" Target="../media/image73.png"/></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jpeg"/><Relationship Id="rId9" Type="http://schemas.openxmlformats.org/officeDocument/2006/relationships/image" Target="../media/image14.jpeg"/></Relationships>
</file>

<file path=ppt/slides/_rels/slide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notesSlide" Target="../notesSlides/notesSlide4.xml"/><Relationship Id="rId7" Type="http://schemas.openxmlformats.org/officeDocument/2006/relationships/image" Target="../media/image18.png"/><Relationship Id="rId2" Type="http://schemas.openxmlformats.org/officeDocument/2006/relationships/slideLayout" Target="../slideLayouts/slideLayout76.xml"/><Relationship Id="rId1" Type="http://schemas.openxmlformats.org/officeDocument/2006/relationships/tags" Target="../tags/tag73.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notesSlide" Target="../notesSlides/notesSlide5.xml"/><Relationship Id="rId7" Type="http://schemas.openxmlformats.org/officeDocument/2006/relationships/image" Target="../media/image23.svg"/><Relationship Id="rId12" Type="http://schemas.openxmlformats.org/officeDocument/2006/relationships/image" Target="../media/image28.svg"/><Relationship Id="rId2" Type="http://schemas.openxmlformats.org/officeDocument/2006/relationships/slideLayout" Target="../slideLayouts/slideLayout24.xml"/><Relationship Id="rId1" Type="http://schemas.openxmlformats.org/officeDocument/2006/relationships/tags" Target="../tags/tag74.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jpg"/><Relationship Id="rId15" Type="http://schemas.openxmlformats.org/officeDocument/2006/relationships/image" Target="../media/image31.png"/><Relationship Id="rId10" Type="http://schemas.openxmlformats.org/officeDocument/2006/relationships/image" Target="../media/image26.jpeg"/><Relationship Id="rId4" Type="http://schemas.openxmlformats.org/officeDocument/2006/relationships/image" Target="../media/image20.jpg"/><Relationship Id="rId9" Type="http://schemas.openxmlformats.org/officeDocument/2006/relationships/image" Target="../media/image25.svg"/><Relationship Id="rId1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7.xml"/><Relationship Id="rId1" Type="http://schemas.openxmlformats.org/officeDocument/2006/relationships/tags" Target="../tags/tag75.xml"/><Relationship Id="rId5" Type="http://schemas.openxmlformats.org/officeDocument/2006/relationships/image" Target="../media/image33.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1.xml"/><Relationship Id="rId1" Type="http://schemas.openxmlformats.org/officeDocument/2006/relationships/tags" Target="../tags/tag76.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2.xml"/><Relationship Id="rId1" Type="http://schemas.openxmlformats.org/officeDocument/2006/relationships/tags" Target="../tags/tag7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2.xml"/><Relationship Id="rId1" Type="http://schemas.openxmlformats.org/officeDocument/2006/relationships/tags" Target="../tags/tag78.xml"/><Relationship Id="rId6" Type="http://schemas.openxmlformats.org/officeDocument/2006/relationships/image" Target="../media/image38.png"/><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660E6-57DE-4828-A0FD-1458564AD9CB}"/>
              </a:ext>
            </a:extLst>
          </p:cNvPr>
          <p:cNvSpPr>
            <a:spLocks noGrp="1"/>
          </p:cNvSpPr>
          <p:nvPr>
            <p:ph type="ctrTitle"/>
          </p:nvPr>
        </p:nvSpPr>
        <p:spPr/>
        <p:txBody>
          <a:bodyPr/>
          <a:lstStyle/>
          <a:p>
            <a:r>
              <a:rPr lang="en-US" dirty="0"/>
              <a:t>Checkpoint 2</a:t>
            </a:r>
          </a:p>
        </p:txBody>
      </p:sp>
      <p:sp>
        <p:nvSpPr>
          <p:cNvPr id="7" name="TextBox 6">
            <a:extLst>
              <a:ext uri="{FF2B5EF4-FFF2-40B4-BE49-F238E27FC236}">
                <a16:creationId xmlns:a16="http://schemas.microsoft.com/office/drawing/2014/main" id="{BA78D1CE-7DE5-4ADA-6DF1-C721EF791F7D}"/>
              </a:ext>
            </a:extLst>
          </p:cNvPr>
          <p:cNvSpPr txBox="1"/>
          <p:nvPr/>
        </p:nvSpPr>
        <p:spPr>
          <a:xfrm>
            <a:off x="1022838" y="1855150"/>
            <a:ext cx="6101861" cy="892552"/>
          </a:xfrm>
          <a:prstGeom prst="rect">
            <a:avLst/>
          </a:prstGeom>
          <a:noFill/>
        </p:spPr>
        <p:txBody>
          <a:bodyPr wrap="square">
            <a:spAutoFit/>
          </a:bodyPr>
          <a:lstStyle/>
          <a:p>
            <a:r>
              <a:rPr lang="en-US" sz="2800" b="1" dirty="0">
                <a:solidFill>
                  <a:schemeClr val="accent5">
                    <a:lumMod val="75000"/>
                  </a:schemeClr>
                </a:solidFill>
              </a:rPr>
              <a:t>Child Passenger Safety Technician </a:t>
            </a:r>
            <a:br>
              <a:rPr lang="en-US" dirty="0">
                <a:solidFill>
                  <a:schemeClr val="accent5">
                    <a:lumMod val="75000"/>
                  </a:schemeClr>
                </a:solidFill>
              </a:rPr>
            </a:br>
            <a:r>
              <a:rPr lang="en-US" sz="2400" dirty="0">
                <a:solidFill>
                  <a:schemeClr val="accent5">
                    <a:lumMod val="75000"/>
                  </a:schemeClr>
                </a:solidFill>
              </a:rPr>
              <a:t>Certification Training</a:t>
            </a:r>
            <a:endParaRPr lang="en-US" dirty="0">
              <a:solidFill>
                <a:schemeClr val="accent5">
                  <a:lumMod val="75000"/>
                </a:schemeClr>
              </a:solidFill>
            </a:endParaRPr>
          </a:p>
        </p:txBody>
      </p:sp>
      <p:sp>
        <p:nvSpPr>
          <p:cNvPr id="5" name="Text Placeholder 4">
            <a:extLst>
              <a:ext uri="{FF2B5EF4-FFF2-40B4-BE49-F238E27FC236}">
                <a16:creationId xmlns:a16="http://schemas.microsoft.com/office/drawing/2014/main" id="{D6A0FA48-A521-7E9F-E7A0-4DD071EAF4B9}"/>
              </a:ext>
            </a:extLst>
          </p:cNvPr>
          <p:cNvSpPr>
            <a:spLocks noGrp="1"/>
          </p:cNvSpPr>
          <p:nvPr>
            <p:ph type="body" sz="quarter" idx="10"/>
          </p:nvPr>
        </p:nvSpPr>
        <p:spPr/>
        <p:txBody>
          <a:bodyPr/>
          <a:lstStyle/>
          <a:p>
            <a:r>
              <a:rPr lang="en-US" dirty="0"/>
              <a:t>Modules 5-8</a:t>
            </a:r>
          </a:p>
        </p:txBody>
      </p:sp>
    </p:spTree>
    <p:custDataLst>
      <p:tags r:id="rId1"/>
    </p:custDataLst>
    <p:extLst>
      <p:ext uri="{BB962C8B-B14F-4D97-AF65-F5344CB8AC3E}">
        <p14:creationId xmlns:p14="http://schemas.microsoft.com/office/powerpoint/2010/main" val="1760675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8D2A90D-2223-ECB0-434E-983E0C6429D0}"/>
              </a:ext>
            </a:extLst>
          </p:cNvPr>
          <p:cNvPicPr>
            <a:picLocks noChangeAspect="1"/>
          </p:cNvPicPr>
          <p:nvPr/>
        </p:nvPicPr>
        <p:blipFill>
          <a:blip r:embed="rId4"/>
          <a:stretch>
            <a:fillRect/>
          </a:stretch>
        </p:blipFill>
        <p:spPr>
          <a:xfrm>
            <a:off x="1879488" y="2916197"/>
            <a:ext cx="4060379" cy="1868115"/>
          </a:xfrm>
          <a:prstGeom prst="rect">
            <a:avLst/>
          </a:prstGeom>
        </p:spPr>
      </p:pic>
      <p:sp>
        <p:nvSpPr>
          <p:cNvPr id="3" name="Footer Placeholder 2">
            <a:extLst>
              <a:ext uri="{FF2B5EF4-FFF2-40B4-BE49-F238E27FC236}">
                <a16:creationId xmlns:a16="http://schemas.microsoft.com/office/drawing/2014/main" id="{9F963F52-DAA3-3237-E76F-6C8D35897CA5}"/>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8CC750">
                    <a:lumMod val="20000"/>
                    <a:lumOff val="80000"/>
                  </a:srgbClr>
                </a:solidFill>
                <a:effectLst/>
                <a:uLnTx/>
                <a:uFillTx/>
                <a:latin typeface="Roboto"/>
                <a:ea typeface="+mn-ea"/>
                <a:cs typeface="+mn-cs"/>
              </a:rPr>
              <a:t>Checkpoint</a:t>
            </a:r>
            <a:endParaRPr kumimoji="0" lang="en-US" sz="1800" b="1" i="0" u="none" strike="noStrike" kern="1200" cap="none" spc="0" normalizeH="0" baseline="0" noProof="0" dirty="0">
              <a:ln>
                <a:noFill/>
              </a:ln>
              <a:solidFill>
                <a:srgbClr val="8CC750">
                  <a:lumMod val="20000"/>
                  <a:lumOff val="80000"/>
                </a:srgbClr>
              </a:solidFill>
              <a:effectLst/>
              <a:uLnTx/>
              <a:uFillTx/>
              <a:latin typeface="Roboto"/>
              <a:ea typeface="+mn-ea"/>
              <a:cs typeface="+mn-cs"/>
            </a:endParaRPr>
          </a:p>
        </p:txBody>
      </p:sp>
      <p:sp>
        <p:nvSpPr>
          <p:cNvPr id="4" name="Slide Number Placeholder 3">
            <a:extLst>
              <a:ext uri="{FF2B5EF4-FFF2-40B4-BE49-F238E27FC236}">
                <a16:creationId xmlns:a16="http://schemas.microsoft.com/office/drawing/2014/main" id="{D27CCC02-EC44-EFD3-C7F9-A5C69D5BE1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3CBF68-38E2-48B1-A0C0-53C053A6473C}" type="slidenum">
              <a:rPr kumimoji="0" lang="en-US" sz="1800" b="1" i="0" u="none" strike="noStrike" kern="1200" cap="none" spc="0" normalizeH="0" baseline="0" noProof="0" smtClean="0">
                <a:ln>
                  <a:noFill/>
                </a:ln>
                <a:solidFill>
                  <a:srgbClr val="054D77"/>
                </a:solidFill>
                <a:effectLst/>
                <a:uLnTx/>
                <a:uFillTx/>
                <a:latin typeface="Robo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800" b="1" i="0" u="none" strike="noStrike" kern="1200" cap="none" spc="0" normalizeH="0" baseline="0" noProof="0" dirty="0">
              <a:ln>
                <a:noFill/>
              </a:ln>
              <a:solidFill>
                <a:srgbClr val="054D77"/>
              </a:solidFill>
              <a:effectLst/>
              <a:uLnTx/>
              <a:uFillTx/>
              <a:latin typeface="Roboto"/>
              <a:ea typeface="+mn-ea"/>
              <a:cs typeface="+mn-cs"/>
            </a:endParaRPr>
          </a:p>
        </p:txBody>
      </p:sp>
      <p:sp>
        <p:nvSpPr>
          <p:cNvPr id="13" name="Rectangle: Rounded Corners 12">
            <a:extLst>
              <a:ext uri="{FF2B5EF4-FFF2-40B4-BE49-F238E27FC236}">
                <a16:creationId xmlns:a16="http://schemas.microsoft.com/office/drawing/2014/main" id="{1A61E67F-CDCC-FD98-6460-8C9924755EB2}"/>
              </a:ext>
            </a:extLst>
          </p:cNvPr>
          <p:cNvSpPr/>
          <p:nvPr/>
        </p:nvSpPr>
        <p:spPr>
          <a:xfrm>
            <a:off x="1646582" y="2394963"/>
            <a:ext cx="8869018" cy="445168"/>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Roboto"/>
                <a:ea typeface="+mn-ea"/>
                <a:cs typeface="+mn-cs"/>
              </a:rPr>
              <a:t>Child on Arrival</a:t>
            </a:r>
          </a:p>
        </p:txBody>
      </p:sp>
      <p:pic>
        <p:nvPicPr>
          <p:cNvPr id="14" name="Picture 13">
            <a:extLst>
              <a:ext uri="{FF2B5EF4-FFF2-40B4-BE49-F238E27FC236}">
                <a16:creationId xmlns:a16="http://schemas.microsoft.com/office/drawing/2014/main" id="{A032D019-17B7-826D-4A78-168C05AFA5EC}"/>
              </a:ext>
            </a:extLst>
          </p:cNvPr>
          <p:cNvPicPr>
            <a:picLocks noChangeAspect="1"/>
          </p:cNvPicPr>
          <p:nvPr/>
        </p:nvPicPr>
        <p:blipFill>
          <a:blip r:embed="rId5"/>
          <a:stretch>
            <a:fillRect/>
          </a:stretch>
        </p:blipFill>
        <p:spPr>
          <a:xfrm>
            <a:off x="6096000" y="2946150"/>
            <a:ext cx="4264881" cy="2362560"/>
          </a:xfrm>
          <a:prstGeom prst="rect">
            <a:avLst/>
          </a:prstGeom>
        </p:spPr>
      </p:pic>
      <p:pic>
        <p:nvPicPr>
          <p:cNvPr id="16" name="Picture 15">
            <a:extLst>
              <a:ext uri="{FF2B5EF4-FFF2-40B4-BE49-F238E27FC236}">
                <a16:creationId xmlns:a16="http://schemas.microsoft.com/office/drawing/2014/main" id="{98C79029-812C-A79B-4A11-43A008B4F061}"/>
              </a:ext>
            </a:extLst>
          </p:cNvPr>
          <p:cNvPicPr>
            <a:picLocks noChangeAspect="1"/>
          </p:cNvPicPr>
          <p:nvPr/>
        </p:nvPicPr>
        <p:blipFill>
          <a:blip r:embed="rId6"/>
          <a:stretch>
            <a:fillRect/>
          </a:stretch>
        </p:blipFill>
        <p:spPr>
          <a:xfrm>
            <a:off x="1776363" y="4669840"/>
            <a:ext cx="4060379" cy="1304243"/>
          </a:xfrm>
          <a:prstGeom prst="rect">
            <a:avLst/>
          </a:prstGeom>
        </p:spPr>
      </p:pic>
      <p:pic>
        <p:nvPicPr>
          <p:cNvPr id="17" name="Picture 16">
            <a:extLst>
              <a:ext uri="{FF2B5EF4-FFF2-40B4-BE49-F238E27FC236}">
                <a16:creationId xmlns:a16="http://schemas.microsoft.com/office/drawing/2014/main" id="{EAFF9C7C-5C84-030D-4620-0744247ACC0C}"/>
              </a:ext>
            </a:extLst>
          </p:cNvPr>
          <p:cNvPicPr>
            <a:picLocks noChangeAspect="1"/>
          </p:cNvPicPr>
          <p:nvPr/>
        </p:nvPicPr>
        <p:blipFill>
          <a:blip r:embed="rId7">
            <a:extLst>
              <a:ext uri="{28A0092B-C50C-407E-A947-70E740481C1C}">
                <a14:useLocalDpi xmlns:a14="http://schemas.microsoft.com/office/drawing/2010/main" val="0"/>
              </a:ext>
            </a:extLst>
          </a:blip>
          <a:srcRect l="357" r="357"/>
          <a:stretch/>
        </p:blipFill>
        <p:spPr>
          <a:xfrm>
            <a:off x="445170" y="415652"/>
            <a:ext cx="3464508" cy="1322115"/>
          </a:xfrm>
          <a:prstGeom prst="rect">
            <a:avLst/>
          </a:prstGeom>
        </p:spPr>
      </p:pic>
      <p:pic>
        <p:nvPicPr>
          <p:cNvPr id="18" name="Picture 17">
            <a:extLst>
              <a:ext uri="{FF2B5EF4-FFF2-40B4-BE49-F238E27FC236}">
                <a16:creationId xmlns:a16="http://schemas.microsoft.com/office/drawing/2014/main" id="{FDD60B86-8FA4-FAFD-9750-E71377884203}"/>
              </a:ext>
            </a:extLst>
          </p:cNvPr>
          <p:cNvPicPr>
            <a:picLocks noChangeAspect="1"/>
          </p:cNvPicPr>
          <p:nvPr/>
        </p:nvPicPr>
        <p:blipFill>
          <a:blip r:embed="rId8">
            <a:extLst>
              <a:ext uri="{28A0092B-C50C-407E-A947-70E740481C1C}">
                <a14:useLocalDpi xmlns:a14="http://schemas.microsoft.com/office/drawing/2010/main" val="0"/>
              </a:ext>
            </a:extLst>
          </a:blip>
          <a:srcRect t="1438" b="1438"/>
          <a:stretch/>
        </p:blipFill>
        <p:spPr>
          <a:xfrm>
            <a:off x="10976701" y="195146"/>
            <a:ext cx="914036" cy="1020048"/>
          </a:xfrm>
          <a:prstGeom prst="roundRect">
            <a:avLst>
              <a:gd name="adj" fmla="val 8594"/>
            </a:avLst>
          </a:prstGeom>
          <a:solidFill>
            <a:srgbClr val="FFFFFF">
              <a:shade val="85000"/>
            </a:srgbClr>
          </a:solidFill>
          <a:ln w="9525" cap="flat" cmpd="sng" algn="ctr">
            <a:no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p:spPr>
      </p:pic>
    </p:spTree>
    <p:custDataLst>
      <p:tags r:id="rId1"/>
    </p:custDataLst>
    <p:extLst>
      <p:ext uri="{BB962C8B-B14F-4D97-AF65-F5344CB8AC3E}">
        <p14:creationId xmlns:p14="http://schemas.microsoft.com/office/powerpoint/2010/main" val="3984098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6A577A7-EDA7-EEE6-EEAF-A46723F9D56A}"/>
              </a:ext>
            </a:extLst>
          </p:cNvPr>
          <p:cNvPicPr>
            <a:picLocks noChangeAspect="1"/>
          </p:cNvPicPr>
          <p:nvPr/>
        </p:nvPicPr>
        <p:blipFill>
          <a:blip r:embed="rId4"/>
          <a:stretch>
            <a:fillRect/>
          </a:stretch>
        </p:blipFill>
        <p:spPr>
          <a:xfrm>
            <a:off x="5945393" y="2879337"/>
            <a:ext cx="5031308" cy="2502343"/>
          </a:xfrm>
          <a:prstGeom prst="rect">
            <a:avLst/>
          </a:prstGeom>
        </p:spPr>
      </p:pic>
      <p:pic>
        <p:nvPicPr>
          <p:cNvPr id="6" name="Picture 5">
            <a:extLst>
              <a:ext uri="{FF2B5EF4-FFF2-40B4-BE49-F238E27FC236}">
                <a16:creationId xmlns:a16="http://schemas.microsoft.com/office/drawing/2014/main" id="{67C4E46C-A97C-9E52-B465-EDC60AD7628E}"/>
              </a:ext>
            </a:extLst>
          </p:cNvPr>
          <p:cNvPicPr>
            <a:picLocks noChangeAspect="1"/>
          </p:cNvPicPr>
          <p:nvPr/>
        </p:nvPicPr>
        <p:blipFill>
          <a:blip r:embed="rId5"/>
          <a:stretch>
            <a:fillRect/>
          </a:stretch>
        </p:blipFill>
        <p:spPr>
          <a:xfrm>
            <a:off x="1666349" y="2879337"/>
            <a:ext cx="4491180" cy="2991161"/>
          </a:xfrm>
          <a:prstGeom prst="rect">
            <a:avLst/>
          </a:prstGeom>
        </p:spPr>
      </p:pic>
      <p:sp>
        <p:nvSpPr>
          <p:cNvPr id="3" name="Footer Placeholder 2">
            <a:extLst>
              <a:ext uri="{FF2B5EF4-FFF2-40B4-BE49-F238E27FC236}">
                <a16:creationId xmlns:a16="http://schemas.microsoft.com/office/drawing/2014/main" id="{9F963F52-DAA3-3237-E76F-6C8D35897CA5}"/>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8CC750">
                    <a:lumMod val="20000"/>
                    <a:lumOff val="80000"/>
                  </a:srgbClr>
                </a:solidFill>
                <a:effectLst/>
                <a:uLnTx/>
                <a:uFillTx/>
                <a:latin typeface="Roboto"/>
                <a:ea typeface="+mn-ea"/>
                <a:cs typeface="+mn-cs"/>
              </a:rPr>
              <a:t>Checkpoint</a:t>
            </a:r>
            <a:endParaRPr kumimoji="0" lang="en-US" sz="1800" b="1" i="0" u="none" strike="noStrike" kern="1200" cap="none" spc="0" normalizeH="0" baseline="0" noProof="0" dirty="0">
              <a:ln>
                <a:noFill/>
              </a:ln>
              <a:solidFill>
                <a:srgbClr val="8CC750">
                  <a:lumMod val="20000"/>
                  <a:lumOff val="80000"/>
                </a:srgbClr>
              </a:solidFill>
              <a:effectLst/>
              <a:uLnTx/>
              <a:uFillTx/>
              <a:latin typeface="Roboto"/>
              <a:ea typeface="+mn-ea"/>
              <a:cs typeface="+mn-cs"/>
            </a:endParaRPr>
          </a:p>
        </p:txBody>
      </p:sp>
      <p:sp>
        <p:nvSpPr>
          <p:cNvPr id="4" name="Slide Number Placeholder 3">
            <a:extLst>
              <a:ext uri="{FF2B5EF4-FFF2-40B4-BE49-F238E27FC236}">
                <a16:creationId xmlns:a16="http://schemas.microsoft.com/office/drawing/2014/main" id="{D27CCC02-EC44-EFD3-C7F9-A5C69D5BE1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3CBF68-38E2-48B1-A0C0-53C053A6473C}" type="slidenum">
              <a:rPr kumimoji="0" lang="en-US" sz="1800" b="1" i="0" u="none" strike="noStrike" kern="1200" cap="none" spc="0" normalizeH="0" baseline="0" noProof="0" smtClean="0">
                <a:ln>
                  <a:noFill/>
                </a:ln>
                <a:solidFill>
                  <a:srgbClr val="054D77"/>
                </a:solidFill>
                <a:effectLst/>
                <a:uLnTx/>
                <a:uFillTx/>
                <a:latin typeface="Robo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800" b="1" i="0" u="none" strike="noStrike" kern="1200" cap="none" spc="0" normalizeH="0" baseline="0" noProof="0" dirty="0">
              <a:ln>
                <a:noFill/>
              </a:ln>
              <a:solidFill>
                <a:srgbClr val="054D77"/>
              </a:solidFill>
              <a:effectLst/>
              <a:uLnTx/>
              <a:uFillTx/>
              <a:latin typeface="Roboto"/>
              <a:ea typeface="+mn-ea"/>
              <a:cs typeface="+mn-cs"/>
            </a:endParaRPr>
          </a:p>
        </p:txBody>
      </p:sp>
      <p:sp>
        <p:nvSpPr>
          <p:cNvPr id="13" name="Rectangle: Rounded Corners 12">
            <a:extLst>
              <a:ext uri="{FF2B5EF4-FFF2-40B4-BE49-F238E27FC236}">
                <a16:creationId xmlns:a16="http://schemas.microsoft.com/office/drawing/2014/main" id="{1A61E67F-CDCC-FD98-6460-8C9924755EB2}"/>
              </a:ext>
            </a:extLst>
          </p:cNvPr>
          <p:cNvSpPr/>
          <p:nvPr/>
        </p:nvSpPr>
        <p:spPr>
          <a:xfrm>
            <a:off x="1841157" y="2386746"/>
            <a:ext cx="9020432" cy="445168"/>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Roboto"/>
                <a:ea typeface="+mn-ea"/>
                <a:cs typeface="+mn-cs"/>
              </a:rPr>
              <a:t>CS Findings on Arrival</a:t>
            </a:r>
          </a:p>
        </p:txBody>
      </p:sp>
      <p:pic>
        <p:nvPicPr>
          <p:cNvPr id="2" name="Picture 1">
            <a:extLst>
              <a:ext uri="{FF2B5EF4-FFF2-40B4-BE49-F238E27FC236}">
                <a16:creationId xmlns:a16="http://schemas.microsoft.com/office/drawing/2014/main" id="{0D167146-7BB9-3D45-9CF0-7F78395CE6D4}"/>
              </a:ext>
            </a:extLst>
          </p:cNvPr>
          <p:cNvPicPr>
            <a:picLocks noChangeAspect="1"/>
          </p:cNvPicPr>
          <p:nvPr/>
        </p:nvPicPr>
        <p:blipFill>
          <a:blip r:embed="rId6">
            <a:extLst>
              <a:ext uri="{28A0092B-C50C-407E-A947-70E740481C1C}">
                <a14:useLocalDpi xmlns:a14="http://schemas.microsoft.com/office/drawing/2010/main" val="0"/>
              </a:ext>
            </a:extLst>
          </a:blip>
          <a:srcRect l="357" r="357"/>
          <a:stretch/>
        </p:blipFill>
        <p:spPr>
          <a:xfrm>
            <a:off x="445170" y="415652"/>
            <a:ext cx="3464508" cy="1322115"/>
          </a:xfrm>
          <a:prstGeom prst="rect">
            <a:avLst/>
          </a:prstGeom>
        </p:spPr>
      </p:pic>
      <p:pic>
        <p:nvPicPr>
          <p:cNvPr id="7" name="Picture 6">
            <a:extLst>
              <a:ext uri="{FF2B5EF4-FFF2-40B4-BE49-F238E27FC236}">
                <a16:creationId xmlns:a16="http://schemas.microsoft.com/office/drawing/2014/main" id="{64B4BC8A-A26B-B6FA-8F7D-D31059A21AA9}"/>
              </a:ext>
            </a:extLst>
          </p:cNvPr>
          <p:cNvPicPr>
            <a:picLocks noChangeAspect="1"/>
          </p:cNvPicPr>
          <p:nvPr/>
        </p:nvPicPr>
        <p:blipFill>
          <a:blip r:embed="rId7">
            <a:extLst>
              <a:ext uri="{28A0092B-C50C-407E-A947-70E740481C1C}">
                <a14:useLocalDpi xmlns:a14="http://schemas.microsoft.com/office/drawing/2010/main" val="0"/>
              </a:ext>
            </a:extLst>
          </a:blip>
          <a:srcRect t="1438" b="1438"/>
          <a:stretch/>
        </p:blipFill>
        <p:spPr>
          <a:xfrm>
            <a:off x="10976701" y="195146"/>
            <a:ext cx="914036" cy="1020048"/>
          </a:xfrm>
          <a:prstGeom prst="roundRect">
            <a:avLst>
              <a:gd name="adj" fmla="val 8594"/>
            </a:avLst>
          </a:prstGeom>
          <a:solidFill>
            <a:srgbClr val="FFFFFF">
              <a:shade val="85000"/>
            </a:srgbClr>
          </a:solidFill>
          <a:ln w="9525" cap="flat" cmpd="sng" algn="ctr">
            <a:no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p:spPr>
      </p:pic>
    </p:spTree>
    <p:custDataLst>
      <p:tags r:id="rId1"/>
    </p:custDataLst>
    <p:extLst>
      <p:ext uri="{BB962C8B-B14F-4D97-AF65-F5344CB8AC3E}">
        <p14:creationId xmlns:p14="http://schemas.microsoft.com/office/powerpoint/2010/main" val="1082987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F963F52-DAA3-3237-E76F-6C8D35897CA5}"/>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8CC750">
                    <a:lumMod val="20000"/>
                    <a:lumOff val="80000"/>
                  </a:srgbClr>
                </a:solidFill>
                <a:effectLst/>
                <a:uLnTx/>
                <a:uFillTx/>
                <a:latin typeface="Roboto"/>
                <a:ea typeface="+mn-ea"/>
                <a:cs typeface="+mn-cs"/>
              </a:rPr>
              <a:t>Checkpoint</a:t>
            </a:r>
            <a:endParaRPr kumimoji="0" lang="en-US" sz="1800" b="1" i="0" u="none" strike="noStrike" kern="1200" cap="none" spc="0" normalizeH="0" baseline="0" noProof="0" dirty="0">
              <a:ln>
                <a:noFill/>
              </a:ln>
              <a:solidFill>
                <a:srgbClr val="8CC750">
                  <a:lumMod val="20000"/>
                  <a:lumOff val="80000"/>
                </a:srgbClr>
              </a:solidFill>
              <a:effectLst/>
              <a:uLnTx/>
              <a:uFillTx/>
              <a:latin typeface="Roboto"/>
              <a:ea typeface="+mn-ea"/>
              <a:cs typeface="+mn-cs"/>
            </a:endParaRPr>
          </a:p>
        </p:txBody>
      </p:sp>
      <p:sp>
        <p:nvSpPr>
          <p:cNvPr id="4" name="Slide Number Placeholder 3">
            <a:extLst>
              <a:ext uri="{FF2B5EF4-FFF2-40B4-BE49-F238E27FC236}">
                <a16:creationId xmlns:a16="http://schemas.microsoft.com/office/drawing/2014/main" id="{D27CCC02-EC44-EFD3-C7F9-A5C69D5BE1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3CBF68-38E2-48B1-A0C0-53C053A6473C}" type="slidenum">
              <a:rPr kumimoji="0" lang="en-US" sz="1800" b="1" i="0" u="none" strike="noStrike" kern="1200" cap="none" spc="0" normalizeH="0" baseline="0" noProof="0" smtClean="0">
                <a:ln>
                  <a:noFill/>
                </a:ln>
                <a:solidFill>
                  <a:srgbClr val="054D77"/>
                </a:solidFill>
                <a:effectLst/>
                <a:uLnTx/>
                <a:uFillTx/>
                <a:latin typeface="Robo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800" b="1" i="0" u="none" strike="noStrike" kern="1200" cap="none" spc="0" normalizeH="0" baseline="0" noProof="0" dirty="0">
              <a:ln>
                <a:noFill/>
              </a:ln>
              <a:solidFill>
                <a:srgbClr val="054D77"/>
              </a:solidFill>
              <a:effectLst/>
              <a:uLnTx/>
              <a:uFillTx/>
              <a:latin typeface="Roboto"/>
              <a:ea typeface="+mn-ea"/>
              <a:cs typeface="+mn-cs"/>
            </a:endParaRPr>
          </a:p>
        </p:txBody>
      </p:sp>
      <p:sp>
        <p:nvSpPr>
          <p:cNvPr id="13" name="Rectangle: Rounded Corners 12">
            <a:extLst>
              <a:ext uri="{FF2B5EF4-FFF2-40B4-BE49-F238E27FC236}">
                <a16:creationId xmlns:a16="http://schemas.microsoft.com/office/drawing/2014/main" id="{1A61E67F-CDCC-FD98-6460-8C9924755EB2}"/>
              </a:ext>
            </a:extLst>
          </p:cNvPr>
          <p:cNvSpPr/>
          <p:nvPr/>
        </p:nvSpPr>
        <p:spPr>
          <a:xfrm>
            <a:off x="3459892" y="2386746"/>
            <a:ext cx="4969305" cy="445168"/>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Roboto"/>
                <a:ea typeface="+mn-ea"/>
                <a:cs typeface="+mn-cs"/>
              </a:rPr>
              <a:t>CS Findings on Arrival</a:t>
            </a:r>
          </a:p>
        </p:txBody>
      </p:sp>
      <p:pic>
        <p:nvPicPr>
          <p:cNvPr id="2" name="Picture 1">
            <a:extLst>
              <a:ext uri="{FF2B5EF4-FFF2-40B4-BE49-F238E27FC236}">
                <a16:creationId xmlns:a16="http://schemas.microsoft.com/office/drawing/2014/main" id="{ED8CE796-150B-FBCA-92FB-B738BAB800FA}"/>
              </a:ext>
            </a:extLst>
          </p:cNvPr>
          <p:cNvPicPr>
            <a:picLocks noChangeAspect="1"/>
          </p:cNvPicPr>
          <p:nvPr/>
        </p:nvPicPr>
        <p:blipFill>
          <a:blip r:embed="rId4">
            <a:extLst>
              <a:ext uri="{28A0092B-C50C-407E-A947-70E740481C1C}">
                <a14:useLocalDpi xmlns:a14="http://schemas.microsoft.com/office/drawing/2010/main" val="0"/>
              </a:ext>
            </a:extLst>
          </a:blip>
          <a:srcRect l="357" r="357"/>
          <a:stretch/>
        </p:blipFill>
        <p:spPr>
          <a:xfrm>
            <a:off x="445170" y="415652"/>
            <a:ext cx="3464508" cy="1322115"/>
          </a:xfrm>
          <a:prstGeom prst="rect">
            <a:avLst/>
          </a:prstGeom>
        </p:spPr>
      </p:pic>
      <p:pic>
        <p:nvPicPr>
          <p:cNvPr id="5" name="Picture 4">
            <a:extLst>
              <a:ext uri="{FF2B5EF4-FFF2-40B4-BE49-F238E27FC236}">
                <a16:creationId xmlns:a16="http://schemas.microsoft.com/office/drawing/2014/main" id="{6AF97238-BF93-27F1-BAD5-D720F92184DE}"/>
              </a:ext>
            </a:extLst>
          </p:cNvPr>
          <p:cNvPicPr>
            <a:picLocks noChangeAspect="1"/>
          </p:cNvPicPr>
          <p:nvPr/>
        </p:nvPicPr>
        <p:blipFill>
          <a:blip r:embed="rId5">
            <a:extLst>
              <a:ext uri="{28A0092B-C50C-407E-A947-70E740481C1C}">
                <a14:useLocalDpi xmlns:a14="http://schemas.microsoft.com/office/drawing/2010/main" val="0"/>
              </a:ext>
            </a:extLst>
          </a:blip>
          <a:srcRect t="1438" b="1438"/>
          <a:stretch/>
        </p:blipFill>
        <p:spPr>
          <a:xfrm>
            <a:off x="10976701" y="195146"/>
            <a:ext cx="914036" cy="1020048"/>
          </a:xfrm>
          <a:prstGeom prst="roundRect">
            <a:avLst>
              <a:gd name="adj" fmla="val 8594"/>
            </a:avLst>
          </a:prstGeom>
          <a:solidFill>
            <a:srgbClr val="FFFFFF">
              <a:shade val="85000"/>
            </a:srgbClr>
          </a:solidFill>
          <a:ln w="9525" cap="flat" cmpd="sng" algn="ctr">
            <a:no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p:spPr>
      </p:pic>
      <p:pic>
        <p:nvPicPr>
          <p:cNvPr id="10" name="Picture 9">
            <a:extLst>
              <a:ext uri="{FF2B5EF4-FFF2-40B4-BE49-F238E27FC236}">
                <a16:creationId xmlns:a16="http://schemas.microsoft.com/office/drawing/2014/main" id="{197B5450-1A97-0C04-A9EF-45C42B9BFDBF}"/>
              </a:ext>
            </a:extLst>
          </p:cNvPr>
          <p:cNvPicPr>
            <a:picLocks noChangeAspect="1"/>
          </p:cNvPicPr>
          <p:nvPr/>
        </p:nvPicPr>
        <p:blipFill>
          <a:blip r:embed="rId6"/>
          <a:stretch>
            <a:fillRect/>
          </a:stretch>
        </p:blipFill>
        <p:spPr>
          <a:xfrm>
            <a:off x="3909678" y="2831914"/>
            <a:ext cx="4542857" cy="2990476"/>
          </a:xfrm>
          <a:prstGeom prst="rect">
            <a:avLst/>
          </a:prstGeom>
        </p:spPr>
      </p:pic>
    </p:spTree>
    <p:custDataLst>
      <p:tags r:id="rId1"/>
    </p:custDataLst>
    <p:extLst>
      <p:ext uri="{BB962C8B-B14F-4D97-AF65-F5344CB8AC3E}">
        <p14:creationId xmlns:p14="http://schemas.microsoft.com/office/powerpoint/2010/main" val="216651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993F6E0-8510-5BD7-E6F5-7F2CCCDB1F98}"/>
              </a:ext>
            </a:extLst>
          </p:cNvPr>
          <p:cNvSpPr>
            <a:spLocks noGrp="1"/>
          </p:cNvSpPr>
          <p:nvPr>
            <p:ph type="title"/>
          </p:nvPr>
        </p:nvSpPr>
        <p:spPr>
          <a:xfrm>
            <a:off x="506413" y="255588"/>
            <a:ext cx="10231437" cy="1066800"/>
          </a:xfrm>
        </p:spPr>
        <p:txBody>
          <a:bodyPr/>
          <a:lstStyle/>
          <a:p>
            <a:r>
              <a:rPr lang="en-US" sz="4000" dirty="0"/>
              <a:t>Lock-Off: </a:t>
            </a:r>
            <a:r>
              <a:rPr lang="en-US" sz="4000" dirty="0">
                <a:solidFill>
                  <a:schemeClr val="accent1"/>
                </a:solidFill>
              </a:rPr>
              <a:t>The First Step</a:t>
            </a:r>
          </a:p>
        </p:txBody>
      </p:sp>
      <p:sp>
        <p:nvSpPr>
          <p:cNvPr id="4" name="Footer Placeholder 3">
            <a:extLst>
              <a:ext uri="{FF2B5EF4-FFF2-40B4-BE49-F238E27FC236}">
                <a16:creationId xmlns:a16="http://schemas.microsoft.com/office/drawing/2014/main" id="{59B4C00F-4ECC-902A-7D6D-96A46A3655F3}"/>
              </a:ext>
            </a:extLst>
          </p:cNvPr>
          <p:cNvSpPr>
            <a:spLocks noGrp="1"/>
          </p:cNvSpPr>
          <p:nvPr>
            <p:ph type="ftr" sz="quarter" idx="11"/>
          </p:nvPr>
        </p:nvSpPr>
        <p:spPr>
          <a:xfrm>
            <a:off x="2017643" y="6392927"/>
            <a:ext cx="845820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8CC750">
                    <a:lumMod val="20000"/>
                    <a:lumOff val="80000"/>
                  </a:srgbClr>
                </a:solidFill>
                <a:effectLst/>
                <a:uLnTx/>
                <a:uFillTx/>
                <a:latin typeface="Roboto"/>
                <a:ea typeface="+mn-ea"/>
                <a:cs typeface="+mn-cs"/>
              </a:rPr>
              <a:t>Checkpoint</a:t>
            </a:r>
            <a:endParaRPr kumimoji="0" lang="en-US" sz="1800" b="1" i="0" u="none" strike="noStrike" kern="1200" cap="none" spc="0" normalizeH="0" baseline="0" noProof="0" dirty="0">
              <a:ln>
                <a:noFill/>
              </a:ln>
              <a:solidFill>
                <a:srgbClr val="8CC750">
                  <a:lumMod val="20000"/>
                  <a:lumOff val="80000"/>
                </a:srgbClr>
              </a:solidFill>
              <a:effectLst/>
              <a:uLnTx/>
              <a:uFillTx/>
              <a:latin typeface="Roboto"/>
              <a:ea typeface="+mn-ea"/>
              <a:cs typeface="+mn-cs"/>
            </a:endParaRPr>
          </a:p>
        </p:txBody>
      </p:sp>
      <p:pic>
        <p:nvPicPr>
          <p:cNvPr id="7" name="Picture 6">
            <a:extLst>
              <a:ext uri="{FF2B5EF4-FFF2-40B4-BE49-F238E27FC236}">
                <a16:creationId xmlns:a16="http://schemas.microsoft.com/office/drawing/2014/main" id="{92781BB9-771E-93EC-7F88-1324C01FDEF5}"/>
              </a:ext>
            </a:extLst>
          </p:cNvPr>
          <p:cNvPicPr>
            <a:picLocks noChangeAspect="1"/>
          </p:cNvPicPr>
          <p:nvPr/>
        </p:nvPicPr>
        <p:blipFill>
          <a:blip r:embed="rId4"/>
          <a:stretch>
            <a:fillRect/>
          </a:stretch>
        </p:blipFill>
        <p:spPr>
          <a:xfrm>
            <a:off x="6246743" y="454608"/>
            <a:ext cx="4072361" cy="5614922"/>
          </a:xfrm>
          <a:prstGeom prst="rect">
            <a:avLst/>
          </a:prstGeom>
          <a:solidFill>
            <a:srgbClr val="FFFFFF">
              <a:shade val="85000"/>
            </a:srgbClr>
          </a:solidFill>
          <a:ln w="9525" cap="flat" cmpd="sng" algn="ctr">
            <a:solidFill>
              <a:srgbClr val="E7E6E6">
                <a:lumMod val="90000"/>
              </a:srgbClr>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p:spPr>
      </p:pic>
      <p:sp>
        <p:nvSpPr>
          <p:cNvPr id="5" name="Slide Number Placeholder 4">
            <a:extLst>
              <a:ext uri="{FF2B5EF4-FFF2-40B4-BE49-F238E27FC236}">
                <a16:creationId xmlns:a16="http://schemas.microsoft.com/office/drawing/2014/main" id="{C100DB04-80F8-2401-E1E6-D83B7A754C62}"/>
              </a:ext>
            </a:extLst>
          </p:cNvPr>
          <p:cNvSpPr>
            <a:spLocks noGrp="1"/>
          </p:cNvSpPr>
          <p:nvPr>
            <p:ph type="sldNum" sz="quarter" idx="12"/>
          </p:nvPr>
        </p:nvSpPr>
        <p:spPr>
          <a:xfrm>
            <a:off x="10585175" y="6396107"/>
            <a:ext cx="103366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3CBF68-38E2-48B1-A0C0-53C053A6473C}" type="slidenum">
              <a:rPr kumimoji="0" lang="en-US" sz="1800" b="1" i="0" u="none" strike="noStrike" kern="1200" cap="none" spc="0" normalizeH="0" baseline="0" noProof="0" smtClean="0">
                <a:ln>
                  <a:noFill/>
                </a:ln>
                <a:solidFill>
                  <a:srgbClr val="054D77"/>
                </a:solidFill>
                <a:effectLst/>
                <a:uLnTx/>
                <a:uFillTx/>
                <a:latin typeface="Robo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800" b="1" i="0" u="none" strike="noStrike" kern="1200" cap="none" spc="0" normalizeH="0" baseline="0" noProof="0" dirty="0">
              <a:ln>
                <a:noFill/>
              </a:ln>
              <a:solidFill>
                <a:srgbClr val="054D77"/>
              </a:solidFill>
              <a:effectLst/>
              <a:uLnTx/>
              <a:uFillTx/>
              <a:latin typeface="Roboto"/>
              <a:ea typeface="+mn-ea"/>
              <a:cs typeface="+mn-cs"/>
            </a:endParaRPr>
          </a:p>
        </p:txBody>
      </p:sp>
      <p:pic>
        <p:nvPicPr>
          <p:cNvPr id="2" name="Picture 1">
            <a:extLst>
              <a:ext uri="{FF2B5EF4-FFF2-40B4-BE49-F238E27FC236}">
                <a16:creationId xmlns:a16="http://schemas.microsoft.com/office/drawing/2014/main" id="{51007F02-88E4-0041-6B8E-A4E824523E6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635014" y="1322388"/>
            <a:ext cx="4589718" cy="4589718"/>
          </a:xfrm>
          <a:prstGeom prst="roundRect">
            <a:avLst>
              <a:gd name="adj" fmla="val 8594"/>
            </a:avLst>
          </a:prstGeom>
          <a:solidFill>
            <a:srgbClr val="FFFFFF">
              <a:shade val="85000"/>
            </a:srgbClr>
          </a:solidFill>
          <a:ln w="9525" cap="flat" cmpd="sng" algn="ctr">
            <a:solidFill>
              <a:srgbClr val="E7E6E6">
                <a:lumMod val="90000"/>
              </a:srgbClr>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p:spPr>
      </p:pic>
      <p:pic>
        <p:nvPicPr>
          <p:cNvPr id="3" name="Picture 2" descr="A group of children posing for a photo&#10;&#10;Description automatically generated">
            <a:extLst>
              <a:ext uri="{FF2B5EF4-FFF2-40B4-BE49-F238E27FC236}">
                <a16:creationId xmlns:a16="http://schemas.microsoft.com/office/drawing/2014/main" id="{3831EA46-D9AF-9964-E71C-5BF5B14F3C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85175" y="4152237"/>
            <a:ext cx="1359899" cy="1759869"/>
          </a:xfrm>
          <a:prstGeom prst="rect">
            <a:avLst/>
          </a:prstGeom>
          <a:ln w="9525">
            <a:solidFill>
              <a:srgbClr val="064D78"/>
            </a:solidFill>
          </a:ln>
        </p:spPr>
      </p:pic>
      <p:sp>
        <p:nvSpPr>
          <p:cNvPr id="8" name="TextBox 7">
            <a:extLst>
              <a:ext uri="{FF2B5EF4-FFF2-40B4-BE49-F238E27FC236}">
                <a16:creationId xmlns:a16="http://schemas.microsoft.com/office/drawing/2014/main" id="{F8A9DB94-B879-FA21-7571-1114BE4D2D56}"/>
              </a:ext>
            </a:extLst>
          </p:cNvPr>
          <p:cNvSpPr txBox="1"/>
          <p:nvPr/>
        </p:nvSpPr>
        <p:spPr>
          <a:xfrm>
            <a:off x="10386205" y="5912106"/>
            <a:ext cx="1733908" cy="369332"/>
          </a:xfrm>
          <a:prstGeom prst="rect">
            <a:avLst/>
          </a:prstGeom>
          <a:noFill/>
        </p:spPr>
        <p:txBody>
          <a:bodyPr wrap="square" rtlCol="0">
            <a:spAutoFit/>
          </a:bodyPr>
          <a:lstStyle/>
          <a:p>
            <a:pPr algn="ctr"/>
            <a:r>
              <a:rPr lang="en-US" b="1" dirty="0">
                <a:solidFill>
                  <a:srgbClr val="064D78"/>
                </a:solidFill>
              </a:rPr>
              <a:t>TG p184-185</a:t>
            </a:r>
          </a:p>
        </p:txBody>
      </p:sp>
    </p:spTree>
    <p:custDataLst>
      <p:tags r:id="rId1"/>
    </p:custDataLst>
    <p:extLst>
      <p:ext uri="{BB962C8B-B14F-4D97-AF65-F5344CB8AC3E}">
        <p14:creationId xmlns:p14="http://schemas.microsoft.com/office/powerpoint/2010/main" val="1554801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8922F-CED3-7B16-3A46-E0B2378C1D9B}"/>
              </a:ext>
            </a:extLst>
          </p:cNvPr>
          <p:cNvSpPr>
            <a:spLocks noGrp="1"/>
          </p:cNvSpPr>
          <p:nvPr>
            <p:ph type="title"/>
          </p:nvPr>
        </p:nvSpPr>
        <p:spPr/>
        <p:txBody>
          <a:bodyPr/>
          <a:lstStyle/>
          <a:p>
            <a:r>
              <a:rPr lang="en-US" dirty="0"/>
              <a:t>Steps for Rear-Facing Car Seat Use</a:t>
            </a:r>
          </a:p>
        </p:txBody>
      </p:sp>
      <p:sp>
        <p:nvSpPr>
          <p:cNvPr id="3" name="Footer Placeholder 2">
            <a:extLst>
              <a:ext uri="{FF2B5EF4-FFF2-40B4-BE49-F238E27FC236}">
                <a16:creationId xmlns:a16="http://schemas.microsoft.com/office/drawing/2014/main" id="{825EDA99-AF2E-6B43-E9DB-9C60BF1FE73E}"/>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8CC750">
                    <a:lumMod val="20000"/>
                    <a:lumOff val="80000"/>
                  </a:srgbClr>
                </a:solidFill>
                <a:effectLst/>
                <a:uLnTx/>
                <a:uFillTx/>
                <a:latin typeface="Roboto"/>
                <a:ea typeface="+mn-ea"/>
                <a:cs typeface="+mn-cs"/>
              </a:rPr>
              <a:t>Checkpoint</a:t>
            </a:r>
          </a:p>
        </p:txBody>
      </p:sp>
      <p:sp>
        <p:nvSpPr>
          <p:cNvPr id="4" name="Slide Number Placeholder 3">
            <a:extLst>
              <a:ext uri="{FF2B5EF4-FFF2-40B4-BE49-F238E27FC236}">
                <a16:creationId xmlns:a16="http://schemas.microsoft.com/office/drawing/2014/main" id="{79480602-2960-8793-3ED6-B1925B8DABB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3CBF68-38E2-48B1-A0C0-53C053A6473C}" type="slidenum">
              <a:rPr kumimoji="0" lang="en-US" sz="1800" b="1" i="0" u="none" strike="noStrike" kern="1200" cap="none" spc="0" normalizeH="0" baseline="0" noProof="0" smtClean="0">
                <a:ln>
                  <a:noFill/>
                </a:ln>
                <a:solidFill>
                  <a:srgbClr val="054D77"/>
                </a:solidFill>
                <a:effectLst/>
                <a:uLnTx/>
                <a:uFillTx/>
                <a:latin typeface="Robo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800" b="1" i="0" u="none" strike="noStrike" kern="1200" cap="none" spc="0" normalizeH="0" baseline="0" noProof="0" dirty="0">
              <a:ln>
                <a:noFill/>
              </a:ln>
              <a:solidFill>
                <a:srgbClr val="054D77"/>
              </a:solidFill>
              <a:effectLst/>
              <a:uLnTx/>
              <a:uFillTx/>
              <a:latin typeface="Roboto"/>
              <a:ea typeface="+mn-ea"/>
              <a:cs typeface="+mn-cs"/>
            </a:endParaRPr>
          </a:p>
        </p:txBody>
      </p:sp>
      <p:pic>
        <p:nvPicPr>
          <p:cNvPr id="26" name="Picture 25">
            <a:extLst>
              <a:ext uri="{FF2B5EF4-FFF2-40B4-BE49-F238E27FC236}">
                <a16:creationId xmlns:a16="http://schemas.microsoft.com/office/drawing/2014/main" id="{B53E583A-1F60-1AA8-B93E-6100B2C516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464" y="2025498"/>
            <a:ext cx="1828800" cy="1828800"/>
          </a:xfrm>
          <a:prstGeom prst="rect">
            <a:avLst/>
          </a:prstGeom>
        </p:spPr>
      </p:pic>
      <p:pic>
        <p:nvPicPr>
          <p:cNvPr id="25" name="Picture 24">
            <a:extLst>
              <a:ext uri="{FF2B5EF4-FFF2-40B4-BE49-F238E27FC236}">
                <a16:creationId xmlns:a16="http://schemas.microsoft.com/office/drawing/2014/main" id="{5DD7E9EF-B308-8ADF-64BE-14A3E20A7A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61063" y="2031734"/>
            <a:ext cx="1828800" cy="1828800"/>
          </a:xfrm>
          <a:prstGeom prst="rect">
            <a:avLst/>
          </a:prstGeom>
        </p:spPr>
      </p:pic>
      <p:grpSp>
        <p:nvGrpSpPr>
          <p:cNvPr id="20" name="Group 19">
            <a:extLst>
              <a:ext uri="{FF2B5EF4-FFF2-40B4-BE49-F238E27FC236}">
                <a16:creationId xmlns:a16="http://schemas.microsoft.com/office/drawing/2014/main" id="{EDCDB9C6-1534-4300-0B9D-1EB20496D8E7}"/>
              </a:ext>
            </a:extLst>
          </p:cNvPr>
          <p:cNvGrpSpPr/>
          <p:nvPr/>
        </p:nvGrpSpPr>
        <p:grpSpPr>
          <a:xfrm>
            <a:off x="740772" y="3937914"/>
            <a:ext cx="1720184" cy="791313"/>
            <a:chOff x="740772" y="3937914"/>
            <a:chExt cx="1720184" cy="791313"/>
          </a:xfrm>
        </p:grpSpPr>
        <p:sp>
          <p:nvSpPr>
            <p:cNvPr id="10" name="Rectangle: Rounded Corners 9">
              <a:extLst>
                <a:ext uri="{FF2B5EF4-FFF2-40B4-BE49-F238E27FC236}">
                  <a16:creationId xmlns:a16="http://schemas.microsoft.com/office/drawing/2014/main" id="{72512766-C1DD-FCBA-EE68-53222AD1D670}"/>
                </a:ext>
              </a:extLst>
            </p:cNvPr>
            <p:cNvSpPr/>
            <p:nvPr/>
          </p:nvSpPr>
          <p:spPr>
            <a:xfrm>
              <a:off x="795080" y="3937914"/>
              <a:ext cx="1611568" cy="3651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Roboto"/>
                  <a:ea typeface="+mn-ea"/>
                  <a:cs typeface="+mn-cs"/>
                </a:rPr>
                <a:t>STEP 1</a:t>
              </a:r>
            </a:p>
          </p:txBody>
        </p:sp>
        <p:sp>
          <p:nvSpPr>
            <p:cNvPr id="15" name="TextBox 14">
              <a:extLst>
                <a:ext uri="{FF2B5EF4-FFF2-40B4-BE49-F238E27FC236}">
                  <a16:creationId xmlns:a16="http://schemas.microsoft.com/office/drawing/2014/main" id="{06D5B47D-E752-50CA-9BBE-609B5133FBD8}"/>
                </a:ext>
              </a:extLst>
            </p:cNvPr>
            <p:cNvSpPr txBox="1"/>
            <p:nvPr/>
          </p:nvSpPr>
          <p:spPr>
            <a:xfrm>
              <a:off x="740772" y="4359895"/>
              <a:ext cx="172018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54D77"/>
                  </a:solidFill>
                  <a:effectLst/>
                  <a:uLnTx/>
                  <a:uFillTx/>
                  <a:latin typeface="Roboto Slab ExtraBold"/>
                  <a:ea typeface="+mn-ea"/>
                  <a:cs typeface="+mn-cs"/>
                </a:rPr>
                <a:t>Selection</a:t>
              </a:r>
            </a:p>
          </p:txBody>
        </p:sp>
      </p:grpSp>
      <p:grpSp>
        <p:nvGrpSpPr>
          <p:cNvPr id="21" name="Group 20">
            <a:extLst>
              <a:ext uri="{FF2B5EF4-FFF2-40B4-BE49-F238E27FC236}">
                <a16:creationId xmlns:a16="http://schemas.microsoft.com/office/drawing/2014/main" id="{0CB2F701-E94D-3228-A79B-B1A9F4362024}"/>
              </a:ext>
            </a:extLst>
          </p:cNvPr>
          <p:cNvGrpSpPr/>
          <p:nvPr/>
        </p:nvGrpSpPr>
        <p:grpSpPr>
          <a:xfrm>
            <a:off x="3015371" y="3945935"/>
            <a:ext cx="1720184" cy="783292"/>
            <a:chOff x="3015371" y="3945935"/>
            <a:chExt cx="1720184" cy="783292"/>
          </a:xfrm>
        </p:grpSpPr>
        <p:sp>
          <p:nvSpPr>
            <p:cNvPr id="11" name="Rectangle: Rounded Corners 10">
              <a:extLst>
                <a:ext uri="{FF2B5EF4-FFF2-40B4-BE49-F238E27FC236}">
                  <a16:creationId xmlns:a16="http://schemas.microsoft.com/office/drawing/2014/main" id="{60935BE7-DDBD-F0A1-F1BE-82F9A9DD258B}"/>
                </a:ext>
              </a:extLst>
            </p:cNvPr>
            <p:cNvSpPr/>
            <p:nvPr/>
          </p:nvSpPr>
          <p:spPr>
            <a:xfrm>
              <a:off x="3069679" y="3945935"/>
              <a:ext cx="1611568" cy="3651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Roboto"/>
                  <a:ea typeface="+mn-ea"/>
                  <a:cs typeface="+mn-cs"/>
                </a:rPr>
                <a:t>STEP 2</a:t>
              </a:r>
            </a:p>
          </p:txBody>
        </p:sp>
        <p:sp>
          <p:nvSpPr>
            <p:cNvPr id="16" name="TextBox 15">
              <a:extLst>
                <a:ext uri="{FF2B5EF4-FFF2-40B4-BE49-F238E27FC236}">
                  <a16:creationId xmlns:a16="http://schemas.microsoft.com/office/drawing/2014/main" id="{20886BB7-1A00-0F79-DB0E-DB785DB7C1B1}"/>
                </a:ext>
              </a:extLst>
            </p:cNvPr>
            <p:cNvSpPr txBox="1"/>
            <p:nvPr/>
          </p:nvSpPr>
          <p:spPr>
            <a:xfrm>
              <a:off x="3015371" y="4359895"/>
              <a:ext cx="172018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54D77"/>
                  </a:solidFill>
                  <a:effectLst/>
                  <a:uLnTx/>
                  <a:uFillTx/>
                  <a:latin typeface="Roboto Slab ExtraBold"/>
                  <a:ea typeface="+mn-ea"/>
                  <a:cs typeface="+mn-cs"/>
                </a:rPr>
                <a:t>Direction</a:t>
              </a:r>
            </a:p>
          </p:txBody>
        </p:sp>
      </p:grpSp>
      <p:grpSp>
        <p:nvGrpSpPr>
          <p:cNvPr id="22" name="Group 21">
            <a:extLst>
              <a:ext uri="{FF2B5EF4-FFF2-40B4-BE49-F238E27FC236}">
                <a16:creationId xmlns:a16="http://schemas.microsoft.com/office/drawing/2014/main" id="{ABE2FA04-6A5F-2FEA-8317-044D28439579}"/>
              </a:ext>
            </a:extLst>
          </p:cNvPr>
          <p:cNvGrpSpPr/>
          <p:nvPr/>
        </p:nvGrpSpPr>
        <p:grpSpPr>
          <a:xfrm>
            <a:off x="5235662" y="2027026"/>
            <a:ext cx="1833984" cy="2702201"/>
            <a:chOff x="5235662" y="2027026"/>
            <a:chExt cx="1833984" cy="2702201"/>
          </a:xfrm>
        </p:grpSpPr>
        <p:pic>
          <p:nvPicPr>
            <p:cNvPr id="7" name="Picture 6">
              <a:extLst>
                <a:ext uri="{FF2B5EF4-FFF2-40B4-BE49-F238E27FC236}">
                  <a16:creationId xmlns:a16="http://schemas.microsoft.com/office/drawing/2014/main" id="{45D5A91E-B728-A3CD-32A3-5AF7C99B2A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35662" y="2027026"/>
              <a:ext cx="1833984" cy="1828800"/>
            </a:xfrm>
            <a:prstGeom prst="rect">
              <a:avLst/>
            </a:prstGeom>
          </p:spPr>
        </p:pic>
        <p:sp>
          <p:nvSpPr>
            <p:cNvPr id="12" name="Rectangle: Rounded Corners 11">
              <a:extLst>
                <a:ext uri="{FF2B5EF4-FFF2-40B4-BE49-F238E27FC236}">
                  <a16:creationId xmlns:a16="http://schemas.microsoft.com/office/drawing/2014/main" id="{3541795F-D18E-99E8-2B75-D89937290FF0}"/>
                </a:ext>
              </a:extLst>
            </p:cNvPr>
            <p:cNvSpPr/>
            <p:nvPr/>
          </p:nvSpPr>
          <p:spPr>
            <a:xfrm>
              <a:off x="5346870" y="3945935"/>
              <a:ext cx="1611568" cy="3651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Roboto"/>
                  <a:ea typeface="+mn-ea"/>
                  <a:cs typeface="+mn-cs"/>
                </a:rPr>
                <a:t>STEP 3</a:t>
              </a:r>
            </a:p>
          </p:txBody>
        </p:sp>
        <p:sp>
          <p:nvSpPr>
            <p:cNvPr id="17" name="TextBox 16">
              <a:extLst>
                <a:ext uri="{FF2B5EF4-FFF2-40B4-BE49-F238E27FC236}">
                  <a16:creationId xmlns:a16="http://schemas.microsoft.com/office/drawing/2014/main" id="{95AB9F7A-A55E-4AC8-FEB1-B5C74CFD5F1C}"/>
                </a:ext>
              </a:extLst>
            </p:cNvPr>
            <p:cNvSpPr txBox="1"/>
            <p:nvPr/>
          </p:nvSpPr>
          <p:spPr>
            <a:xfrm>
              <a:off x="5292562" y="4359895"/>
              <a:ext cx="172018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54D77"/>
                  </a:solidFill>
                  <a:effectLst/>
                  <a:uLnTx/>
                  <a:uFillTx/>
                  <a:latin typeface="Roboto Slab ExtraBold"/>
                  <a:ea typeface="+mn-ea"/>
                  <a:cs typeface="+mn-cs"/>
                </a:rPr>
                <a:t>Location</a:t>
              </a:r>
            </a:p>
          </p:txBody>
        </p:sp>
      </p:grpSp>
      <p:grpSp>
        <p:nvGrpSpPr>
          <p:cNvPr id="23" name="Group 22">
            <a:extLst>
              <a:ext uri="{FF2B5EF4-FFF2-40B4-BE49-F238E27FC236}">
                <a16:creationId xmlns:a16="http://schemas.microsoft.com/office/drawing/2014/main" id="{392BEAE7-CA51-72A4-2EDA-B042293C1581}"/>
              </a:ext>
            </a:extLst>
          </p:cNvPr>
          <p:cNvGrpSpPr/>
          <p:nvPr/>
        </p:nvGrpSpPr>
        <p:grpSpPr>
          <a:xfrm>
            <a:off x="7516365" y="2027026"/>
            <a:ext cx="1826960" cy="2702201"/>
            <a:chOff x="7516365" y="2027026"/>
            <a:chExt cx="1826960" cy="2702201"/>
          </a:xfrm>
        </p:grpSpPr>
        <p:pic>
          <p:nvPicPr>
            <p:cNvPr id="8" name="Graphic 1">
              <a:extLst>
                <a:ext uri="{FF2B5EF4-FFF2-40B4-BE49-F238E27FC236}">
                  <a16:creationId xmlns:a16="http://schemas.microsoft.com/office/drawing/2014/main" id="{E8431E4A-0EE1-CD3E-C608-DBB0F90F753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516365" y="2027026"/>
              <a:ext cx="1826960" cy="1828800"/>
            </a:xfrm>
            <a:prstGeom prst="rect">
              <a:avLst/>
            </a:prstGeom>
          </p:spPr>
        </p:pic>
        <p:sp>
          <p:nvSpPr>
            <p:cNvPr id="13" name="Rectangle: Rounded Corners 12">
              <a:extLst>
                <a:ext uri="{FF2B5EF4-FFF2-40B4-BE49-F238E27FC236}">
                  <a16:creationId xmlns:a16="http://schemas.microsoft.com/office/drawing/2014/main" id="{932C45D6-654E-65A3-E334-37C906892A0A}"/>
                </a:ext>
              </a:extLst>
            </p:cNvPr>
            <p:cNvSpPr/>
            <p:nvPr/>
          </p:nvSpPr>
          <p:spPr>
            <a:xfrm>
              <a:off x="7624061" y="3953956"/>
              <a:ext cx="1611568" cy="3651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Roboto"/>
                  <a:ea typeface="+mn-ea"/>
                  <a:cs typeface="+mn-cs"/>
                </a:rPr>
                <a:t>STEP 4</a:t>
              </a:r>
            </a:p>
          </p:txBody>
        </p:sp>
        <p:sp>
          <p:nvSpPr>
            <p:cNvPr id="18" name="TextBox 17">
              <a:extLst>
                <a:ext uri="{FF2B5EF4-FFF2-40B4-BE49-F238E27FC236}">
                  <a16:creationId xmlns:a16="http://schemas.microsoft.com/office/drawing/2014/main" id="{107C25EC-1527-FC2E-B975-F4B15E66EF75}"/>
                </a:ext>
              </a:extLst>
            </p:cNvPr>
            <p:cNvSpPr txBox="1"/>
            <p:nvPr/>
          </p:nvSpPr>
          <p:spPr>
            <a:xfrm>
              <a:off x="7569753" y="4359895"/>
              <a:ext cx="172018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54D77"/>
                  </a:solidFill>
                  <a:effectLst/>
                  <a:uLnTx/>
                  <a:uFillTx/>
                  <a:latin typeface="Roboto Slab ExtraBold"/>
                  <a:ea typeface="+mn-ea"/>
                  <a:cs typeface="+mn-cs"/>
                </a:rPr>
                <a:t>Adjustment</a:t>
              </a:r>
            </a:p>
          </p:txBody>
        </p:sp>
      </p:grpSp>
      <p:grpSp>
        <p:nvGrpSpPr>
          <p:cNvPr id="24" name="Group 23">
            <a:extLst>
              <a:ext uri="{FF2B5EF4-FFF2-40B4-BE49-F238E27FC236}">
                <a16:creationId xmlns:a16="http://schemas.microsoft.com/office/drawing/2014/main" id="{2557B704-FC13-488A-0000-14F7D99542D8}"/>
              </a:ext>
            </a:extLst>
          </p:cNvPr>
          <p:cNvGrpSpPr/>
          <p:nvPr/>
        </p:nvGrpSpPr>
        <p:grpSpPr>
          <a:xfrm>
            <a:off x="9790850" y="2027026"/>
            <a:ext cx="1827187" cy="2702201"/>
            <a:chOff x="9790850" y="2027026"/>
            <a:chExt cx="1827187" cy="2702201"/>
          </a:xfrm>
        </p:grpSpPr>
        <p:pic>
          <p:nvPicPr>
            <p:cNvPr id="9" name="Graphic 1">
              <a:extLst>
                <a:ext uri="{FF2B5EF4-FFF2-40B4-BE49-F238E27FC236}">
                  <a16:creationId xmlns:a16="http://schemas.microsoft.com/office/drawing/2014/main" id="{25989189-AE11-6F59-AF34-588F1E98D220}"/>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790850" y="2027026"/>
              <a:ext cx="1827187" cy="1828800"/>
            </a:xfrm>
            <a:prstGeom prst="rect">
              <a:avLst/>
            </a:prstGeom>
          </p:spPr>
        </p:pic>
        <p:sp>
          <p:nvSpPr>
            <p:cNvPr id="14" name="Rectangle: Rounded Corners 13">
              <a:extLst>
                <a:ext uri="{FF2B5EF4-FFF2-40B4-BE49-F238E27FC236}">
                  <a16:creationId xmlns:a16="http://schemas.microsoft.com/office/drawing/2014/main" id="{490A7980-64AF-A354-DBE4-847028C5D55D}"/>
                </a:ext>
              </a:extLst>
            </p:cNvPr>
            <p:cNvSpPr/>
            <p:nvPr/>
          </p:nvSpPr>
          <p:spPr>
            <a:xfrm>
              <a:off x="9898660" y="3953956"/>
              <a:ext cx="1611568" cy="3651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Roboto"/>
                  <a:ea typeface="+mn-ea"/>
                  <a:cs typeface="+mn-cs"/>
                </a:rPr>
                <a:t>STEP 5</a:t>
              </a:r>
            </a:p>
          </p:txBody>
        </p:sp>
        <p:sp>
          <p:nvSpPr>
            <p:cNvPr id="19" name="TextBox 18">
              <a:extLst>
                <a:ext uri="{FF2B5EF4-FFF2-40B4-BE49-F238E27FC236}">
                  <a16:creationId xmlns:a16="http://schemas.microsoft.com/office/drawing/2014/main" id="{6AB15AAE-F505-3226-C858-36750FBFE2FA}"/>
                </a:ext>
              </a:extLst>
            </p:cNvPr>
            <p:cNvSpPr txBox="1"/>
            <p:nvPr/>
          </p:nvSpPr>
          <p:spPr>
            <a:xfrm>
              <a:off x="9808258" y="4359895"/>
              <a:ext cx="179237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54D77"/>
                  </a:solidFill>
                  <a:effectLst/>
                  <a:uLnTx/>
                  <a:uFillTx/>
                  <a:latin typeface="Roboto Slab ExtraBold"/>
                  <a:ea typeface="+mn-ea"/>
                  <a:cs typeface="+mn-cs"/>
                </a:rPr>
                <a:t>Installation</a:t>
              </a:r>
            </a:p>
          </p:txBody>
        </p:sp>
      </p:grpSp>
    </p:spTree>
    <p:custDataLst>
      <p:tags r:id="rId1"/>
    </p:custDataLst>
    <p:extLst>
      <p:ext uri="{BB962C8B-B14F-4D97-AF65-F5344CB8AC3E}">
        <p14:creationId xmlns:p14="http://schemas.microsoft.com/office/powerpoint/2010/main" val="4094676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Activity Review: Install a Rear-Facing Car Seat</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4D593-1652-4EF8-A601-D46850590469}" type="slidenum">
              <a:rPr kumimoji="0" lang="en-US" sz="1800" b="1" i="0" u="none" strike="noStrike" kern="1200" cap="none" spc="0" normalizeH="0" baseline="0" noProof="0" smtClean="0">
                <a:ln>
                  <a:noFill/>
                </a:ln>
                <a:solidFill>
                  <a:srgbClr val="054D77"/>
                </a:solidFill>
                <a:effectLst/>
                <a:uLnTx/>
                <a:uFillTx/>
                <a:latin typeface="Robo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800" b="1" i="0" u="none" strike="noStrike" kern="1200" cap="none" spc="0" normalizeH="0" baseline="0" noProof="0" dirty="0">
              <a:ln>
                <a:noFill/>
              </a:ln>
              <a:solidFill>
                <a:srgbClr val="054D77"/>
              </a:solidFill>
              <a:effectLst/>
              <a:uLnTx/>
              <a:uFillTx/>
              <a:latin typeface="Roboto"/>
              <a:ea typeface="+mn-ea"/>
              <a:cs typeface="+mn-cs"/>
            </a:endParaRPr>
          </a:p>
        </p:txBody>
      </p:sp>
      <p:pic>
        <p:nvPicPr>
          <p:cNvPr id="3" name="Picture 2">
            <a:extLst>
              <a:ext uri="{FF2B5EF4-FFF2-40B4-BE49-F238E27FC236}">
                <a16:creationId xmlns:a16="http://schemas.microsoft.com/office/drawing/2014/main" id="{0E5AC363-F3D0-495A-A722-5447B59C9821}"/>
              </a:ext>
            </a:extLst>
          </p:cNvPr>
          <p:cNvPicPr>
            <a:picLocks noChangeAspect="1"/>
          </p:cNvPicPr>
          <p:nvPr/>
        </p:nvPicPr>
        <p:blipFill>
          <a:blip r:embed="rId3"/>
          <a:stretch>
            <a:fillRect/>
          </a:stretch>
        </p:blipFill>
        <p:spPr>
          <a:xfrm>
            <a:off x="1499923" y="2046687"/>
            <a:ext cx="3947058" cy="3771307"/>
          </a:xfrm>
          <a:prstGeom prst="rect">
            <a:avLst/>
          </a:prstGeom>
          <a:ln>
            <a:solidFill>
              <a:schemeClr val="bg2"/>
            </a:solidFill>
          </a:ln>
          <a:effectLst>
            <a:outerShdw blurRad="50800" dist="38100" dir="5400000" algn="t" rotWithShape="0">
              <a:prstClr val="black">
                <a:alpha val="40000"/>
              </a:prstClr>
            </a:outerShdw>
          </a:effectLst>
        </p:spPr>
      </p:pic>
      <p:sp>
        <p:nvSpPr>
          <p:cNvPr id="6" name="Footer Placeholder 5">
            <a:extLst>
              <a:ext uri="{FF2B5EF4-FFF2-40B4-BE49-F238E27FC236}">
                <a16:creationId xmlns:a16="http://schemas.microsoft.com/office/drawing/2014/main" id="{27A69693-028F-BAE4-9A52-EC4751FD47E7}"/>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8CC750">
                    <a:lumMod val="20000"/>
                    <a:lumOff val="80000"/>
                  </a:srgbClr>
                </a:solidFill>
                <a:effectLst/>
                <a:uLnTx/>
                <a:uFillTx/>
                <a:latin typeface="Roboto"/>
                <a:ea typeface="+mn-ea"/>
                <a:cs typeface="+mn-cs"/>
              </a:rPr>
              <a:t>Checkpoint</a:t>
            </a:r>
            <a:endParaRPr kumimoji="0" lang="en-US" sz="1800" b="1" i="0" u="none" strike="noStrike" kern="1200" cap="none" spc="0" normalizeH="0" baseline="0" noProof="0" dirty="0">
              <a:ln>
                <a:noFill/>
              </a:ln>
              <a:solidFill>
                <a:srgbClr val="8CC750">
                  <a:lumMod val="20000"/>
                  <a:lumOff val="80000"/>
                </a:srgbClr>
              </a:solidFill>
              <a:effectLst/>
              <a:uLnTx/>
              <a:uFillTx/>
              <a:latin typeface="Roboto"/>
              <a:ea typeface="+mn-ea"/>
              <a:cs typeface="+mn-cs"/>
            </a:endParaRPr>
          </a:p>
        </p:txBody>
      </p:sp>
      <p:pic>
        <p:nvPicPr>
          <p:cNvPr id="7" name="Picture 6" descr="A group of children posing for a photo&#10;&#10;Description automatically generated">
            <a:extLst>
              <a:ext uri="{FF2B5EF4-FFF2-40B4-BE49-F238E27FC236}">
                <a16:creationId xmlns:a16="http://schemas.microsoft.com/office/drawing/2014/main" id="{B4797DE9-F713-2DD7-1241-25A0F1B1AA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5175" y="4065940"/>
            <a:ext cx="1359899" cy="1759869"/>
          </a:xfrm>
          <a:prstGeom prst="rect">
            <a:avLst/>
          </a:prstGeom>
          <a:ln w="9525">
            <a:solidFill>
              <a:srgbClr val="064D78"/>
            </a:solidFill>
          </a:ln>
        </p:spPr>
      </p:pic>
      <p:sp>
        <p:nvSpPr>
          <p:cNvPr id="9" name="TextBox 8">
            <a:extLst>
              <a:ext uri="{FF2B5EF4-FFF2-40B4-BE49-F238E27FC236}">
                <a16:creationId xmlns:a16="http://schemas.microsoft.com/office/drawing/2014/main" id="{DFD685E8-6462-5B17-1B93-B09950C333AD}"/>
              </a:ext>
            </a:extLst>
          </p:cNvPr>
          <p:cNvSpPr txBox="1"/>
          <p:nvPr/>
        </p:nvSpPr>
        <p:spPr>
          <a:xfrm>
            <a:off x="10585174" y="5825809"/>
            <a:ext cx="135989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64D78"/>
                </a:solidFill>
                <a:effectLst/>
                <a:uLnTx/>
                <a:uFillTx/>
                <a:latin typeface="Roboto"/>
                <a:ea typeface="+mn-ea"/>
                <a:cs typeface="+mn-cs"/>
              </a:rPr>
              <a:t>TG 210</a:t>
            </a:r>
          </a:p>
        </p:txBody>
      </p:sp>
      <p:pic>
        <p:nvPicPr>
          <p:cNvPr id="8" name="Picture 7">
            <a:extLst>
              <a:ext uri="{FF2B5EF4-FFF2-40B4-BE49-F238E27FC236}">
                <a16:creationId xmlns:a16="http://schemas.microsoft.com/office/drawing/2014/main" id="{8291FD01-20D6-E619-2514-674A89C00EA9}"/>
              </a:ext>
            </a:extLst>
          </p:cNvPr>
          <p:cNvPicPr>
            <a:picLocks noChangeAspect="1"/>
          </p:cNvPicPr>
          <p:nvPr/>
        </p:nvPicPr>
        <p:blipFill>
          <a:blip r:embed="rId5" cstate="print">
            <a:extLst>
              <a:ext uri="{28A0092B-C50C-407E-A947-70E740481C1C}">
                <a14:useLocalDpi xmlns:a14="http://schemas.microsoft.com/office/drawing/2010/main" val="0"/>
              </a:ext>
            </a:extLst>
          </a:blip>
          <a:srcRect t="21426" b="21426"/>
          <a:stretch>
            <a:fillRect/>
          </a:stretch>
        </p:blipFill>
        <p:spPr bwMode="auto">
          <a:xfrm>
            <a:off x="5771491" y="2222259"/>
            <a:ext cx="4489174" cy="3420161"/>
          </a:xfrm>
          <a:prstGeom prst="roundRect">
            <a:avLst>
              <a:gd name="adj" fmla="val 8594"/>
            </a:avLst>
          </a:prstGeom>
          <a:solidFill>
            <a:srgbClr val="FFFFFF">
              <a:shade val="85000"/>
            </a:srgbClr>
          </a:solidFill>
          <a:ln w="9525" cap="flat" cmpd="sng" algn="ctr">
            <a:solidFill>
              <a:srgbClr val="E7E6E6">
                <a:lumMod val="90000"/>
              </a:srgbClr>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848863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D67BAB-EF4E-DDF2-C35D-4237A3E7ACF9}"/>
              </a:ext>
            </a:extLst>
          </p:cNvPr>
          <p:cNvSpPr>
            <a:spLocks noGrp="1"/>
          </p:cNvSpPr>
          <p:nvPr>
            <p:ph type="title"/>
          </p:nvPr>
        </p:nvSpPr>
        <p:spPr>
          <a:xfrm>
            <a:off x="506896" y="530359"/>
            <a:ext cx="2106908" cy="1177671"/>
          </a:xfrm>
        </p:spPr>
        <p:txBody>
          <a:bodyPr/>
          <a:lstStyle/>
          <a:p>
            <a:r>
              <a:rPr lang="en-US" sz="3200" dirty="0"/>
              <a:t>QUIZ 2 Review</a:t>
            </a:r>
          </a:p>
        </p:txBody>
      </p:sp>
      <p:sp>
        <p:nvSpPr>
          <p:cNvPr id="2" name="Footer Placeholder 1">
            <a:extLst>
              <a:ext uri="{FF2B5EF4-FFF2-40B4-BE49-F238E27FC236}">
                <a16:creationId xmlns:a16="http://schemas.microsoft.com/office/drawing/2014/main" id="{B8A6EDCD-AF20-6D64-BCE0-C86300F92764}"/>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8CC750">
                    <a:lumMod val="20000"/>
                    <a:lumOff val="80000"/>
                  </a:srgbClr>
                </a:solidFill>
                <a:effectLst/>
                <a:uLnTx/>
                <a:uFillTx/>
                <a:latin typeface="Roboto"/>
                <a:ea typeface="+mn-ea"/>
                <a:cs typeface="+mn-cs"/>
              </a:rPr>
              <a:t>Checkpoint</a:t>
            </a:r>
            <a:endParaRPr kumimoji="0" lang="en-US" sz="1800" b="1" i="0" u="none" strike="noStrike" kern="1200" cap="none" spc="0" normalizeH="0" baseline="0" noProof="0" dirty="0">
              <a:ln>
                <a:noFill/>
              </a:ln>
              <a:solidFill>
                <a:srgbClr val="8CC750">
                  <a:lumMod val="20000"/>
                  <a:lumOff val="80000"/>
                </a:srgbClr>
              </a:solidFill>
              <a:effectLst/>
              <a:uLnTx/>
              <a:uFillTx/>
              <a:latin typeface="Roboto"/>
              <a:ea typeface="+mn-ea"/>
              <a:cs typeface="+mn-cs"/>
            </a:endParaRPr>
          </a:p>
        </p:txBody>
      </p:sp>
      <p:sp>
        <p:nvSpPr>
          <p:cNvPr id="3" name="Slide Number Placeholder 2">
            <a:extLst>
              <a:ext uri="{FF2B5EF4-FFF2-40B4-BE49-F238E27FC236}">
                <a16:creationId xmlns:a16="http://schemas.microsoft.com/office/drawing/2014/main" id="{D567314E-7AAF-F76E-9DAB-7B16C0CB72B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3CBF68-38E2-48B1-A0C0-53C053A6473C}" type="slidenum">
              <a:rPr kumimoji="0" lang="en-US" sz="1800" b="1" i="0" u="none" strike="noStrike" kern="1200" cap="none" spc="0" normalizeH="0" baseline="0" noProof="0" smtClean="0">
                <a:ln>
                  <a:noFill/>
                </a:ln>
                <a:solidFill>
                  <a:srgbClr val="054D77"/>
                </a:solidFill>
                <a:effectLst/>
                <a:uLnTx/>
                <a:uFillTx/>
                <a:latin typeface="Robo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800" b="1" i="0" u="none" strike="noStrike" kern="1200" cap="none" spc="0" normalizeH="0" baseline="0" noProof="0" dirty="0">
              <a:ln>
                <a:noFill/>
              </a:ln>
              <a:solidFill>
                <a:srgbClr val="054D77"/>
              </a:solidFill>
              <a:effectLst/>
              <a:uLnTx/>
              <a:uFillTx/>
              <a:latin typeface="Roboto"/>
              <a:ea typeface="+mn-ea"/>
              <a:cs typeface="+mn-cs"/>
            </a:endParaRPr>
          </a:p>
        </p:txBody>
      </p:sp>
      <p:pic>
        <p:nvPicPr>
          <p:cNvPr id="8" name="Content Placeholder 6">
            <a:extLst>
              <a:ext uri="{FF2B5EF4-FFF2-40B4-BE49-F238E27FC236}">
                <a16:creationId xmlns:a16="http://schemas.microsoft.com/office/drawing/2014/main" id="{12A5D78A-01C4-065E-9F8D-5CC1B127B6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530360"/>
            <a:ext cx="8132956" cy="5421971"/>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069726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5E9A7F-2B4C-47F5-ABFF-C86EA7539B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4D593-1652-4EF8-A601-D46850590469}" type="slidenum">
              <a:rPr kumimoji="0" lang="en-US" sz="1200" b="0" i="0" u="none" strike="noStrike" kern="1200" cap="none" spc="0" normalizeH="0" baseline="0" noProof="0" smtClean="0">
                <a:ln>
                  <a:noFill/>
                </a:ln>
                <a:solidFill>
                  <a:srgbClr val="A0A09F">
                    <a:tint val="75000"/>
                  </a:srgbClr>
                </a:solidFill>
                <a:effectLst/>
                <a:uLnTx/>
                <a:uFillTx/>
                <a:latin typeface="Robo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A0A09F">
                  <a:tint val="75000"/>
                </a:srgbClr>
              </a:solidFill>
              <a:effectLst/>
              <a:uLnTx/>
              <a:uFillTx/>
              <a:latin typeface="Roboto"/>
              <a:ea typeface="+mn-ea"/>
              <a:cs typeface="+mn-cs"/>
            </a:endParaRPr>
          </a:p>
        </p:txBody>
      </p:sp>
      <p:sp>
        <p:nvSpPr>
          <p:cNvPr id="5" name="TextBox 4">
            <a:extLst>
              <a:ext uri="{FF2B5EF4-FFF2-40B4-BE49-F238E27FC236}">
                <a16:creationId xmlns:a16="http://schemas.microsoft.com/office/drawing/2014/main" id="{CB214554-31B8-4D10-81EB-787C03E939A5}"/>
              </a:ext>
            </a:extLst>
          </p:cNvPr>
          <p:cNvSpPr txBox="1"/>
          <p:nvPr/>
        </p:nvSpPr>
        <p:spPr>
          <a:xfrm>
            <a:off x="6576646" y="2008797"/>
            <a:ext cx="404446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3A5C"/>
                </a:solidFill>
                <a:effectLst/>
                <a:uLnTx/>
                <a:uFillTx/>
                <a:latin typeface="Roboto"/>
                <a:ea typeface="+mn-ea"/>
                <a:cs typeface="+mn-cs"/>
              </a:rPr>
              <a:t>Learning Block 1</a:t>
            </a:r>
          </a:p>
        </p:txBody>
      </p:sp>
      <p:sp>
        <p:nvSpPr>
          <p:cNvPr id="6" name="TextBox 5">
            <a:extLst>
              <a:ext uri="{FF2B5EF4-FFF2-40B4-BE49-F238E27FC236}">
                <a16:creationId xmlns:a16="http://schemas.microsoft.com/office/drawing/2014/main" id="{0B5F7D66-342F-47CE-A03A-A925BC41A904}"/>
              </a:ext>
            </a:extLst>
          </p:cNvPr>
          <p:cNvSpPr txBox="1"/>
          <p:nvPr/>
        </p:nvSpPr>
        <p:spPr>
          <a:xfrm>
            <a:off x="6576646" y="2593572"/>
            <a:ext cx="404446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3A5C"/>
                </a:solidFill>
                <a:effectLst/>
                <a:uLnTx/>
                <a:uFillTx/>
                <a:latin typeface="Roboto"/>
                <a:ea typeface="+mn-ea"/>
                <a:cs typeface="+mn-cs"/>
              </a:rPr>
              <a:t>AHEAD</a:t>
            </a:r>
          </a:p>
        </p:txBody>
      </p:sp>
      <p:sp>
        <p:nvSpPr>
          <p:cNvPr id="7" name="Footer Placeholder 6">
            <a:extLst>
              <a:ext uri="{FF2B5EF4-FFF2-40B4-BE49-F238E27FC236}">
                <a16:creationId xmlns:a16="http://schemas.microsoft.com/office/drawing/2014/main" id="{A22E2BDE-18F3-2DAD-5BEF-029FBC00CD85}"/>
              </a:ext>
            </a:extLst>
          </p:cNvPr>
          <p:cNvSpPr>
            <a:spLocks noGrp="1"/>
          </p:cNvSpPr>
          <p:nvPr>
            <p:ph type="ftr" sz="quarter" idx="11"/>
          </p:nvPr>
        </p:nvSpPr>
        <p:spPr/>
        <p:txBody>
          <a:bodyPr/>
          <a:lstStyle/>
          <a:p>
            <a:r>
              <a:rPr lang="en-US" dirty="0"/>
              <a:t>Checkpoint</a:t>
            </a:r>
          </a:p>
        </p:txBody>
      </p:sp>
      <p:pic>
        <p:nvPicPr>
          <p:cNvPr id="3" name="Picture 2">
            <a:extLst>
              <a:ext uri="{FF2B5EF4-FFF2-40B4-BE49-F238E27FC236}">
                <a16:creationId xmlns:a16="http://schemas.microsoft.com/office/drawing/2014/main" id="{6564A46B-CB51-1E8E-D4E2-92CC115A62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760487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8922F-CED3-7B16-3A46-E0B2378C1D9B}"/>
              </a:ext>
            </a:extLst>
          </p:cNvPr>
          <p:cNvSpPr>
            <a:spLocks noGrp="1"/>
          </p:cNvSpPr>
          <p:nvPr>
            <p:ph type="title"/>
          </p:nvPr>
        </p:nvSpPr>
        <p:spPr/>
        <p:txBody>
          <a:bodyPr/>
          <a:lstStyle/>
          <a:p>
            <a:r>
              <a:rPr lang="en-US" dirty="0"/>
              <a:t>Steps for Forward-Facing Car Seat Use</a:t>
            </a:r>
          </a:p>
        </p:txBody>
      </p:sp>
      <p:sp>
        <p:nvSpPr>
          <p:cNvPr id="3" name="Footer Placeholder 2">
            <a:extLst>
              <a:ext uri="{FF2B5EF4-FFF2-40B4-BE49-F238E27FC236}">
                <a16:creationId xmlns:a16="http://schemas.microsoft.com/office/drawing/2014/main" id="{825EDA99-AF2E-6B43-E9DB-9C60BF1FE73E}"/>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8CC750">
                    <a:lumMod val="20000"/>
                    <a:lumOff val="80000"/>
                  </a:srgbClr>
                </a:solidFill>
                <a:effectLst/>
                <a:uLnTx/>
                <a:uFillTx/>
                <a:latin typeface="Roboto"/>
                <a:ea typeface="+mn-ea"/>
                <a:cs typeface="+mn-cs"/>
              </a:rPr>
              <a:t>Checkpoint</a:t>
            </a:r>
            <a:endParaRPr kumimoji="0" lang="en-US" sz="1800" b="1" i="0" u="none" strike="noStrike" kern="1200" cap="none" spc="0" normalizeH="0" baseline="0" noProof="0" dirty="0">
              <a:ln>
                <a:noFill/>
              </a:ln>
              <a:solidFill>
                <a:srgbClr val="8CC750">
                  <a:lumMod val="20000"/>
                  <a:lumOff val="80000"/>
                </a:srgbClr>
              </a:solidFill>
              <a:effectLst/>
              <a:uLnTx/>
              <a:uFillTx/>
              <a:latin typeface="Roboto"/>
              <a:ea typeface="+mn-ea"/>
              <a:cs typeface="+mn-cs"/>
            </a:endParaRPr>
          </a:p>
        </p:txBody>
      </p:sp>
      <p:sp>
        <p:nvSpPr>
          <p:cNvPr id="4" name="Slide Number Placeholder 3">
            <a:extLst>
              <a:ext uri="{FF2B5EF4-FFF2-40B4-BE49-F238E27FC236}">
                <a16:creationId xmlns:a16="http://schemas.microsoft.com/office/drawing/2014/main" id="{79480602-2960-8793-3ED6-B1925B8DABB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3CBF68-38E2-48B1-A0C0-53C053A6473C}" type="slidenum">
              <a:rPr kumimoji="0" lang="en-US" sz="1800" b="1" i="0" u="none" strike="noStrike" kern="1200" cap="none" spc="0" normalizeH="0" baseline="0" noProof="0" smtClean="0">
                <a:ln>
                  <a:noFill/>
                </a:ln>
                <a:solidFill>
                  <a:srgbClr val="054D77"/>
                </a:solidFill>
                <a:effectLst/>
                <a:uLnTx/>
                <a:uFillTx/>
                <a:latin typeface="Robo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800" b="1" i="0" u="none" strike="noStrike" kern="1200" cap="none" spc="0" normalizeH="0" baseline="0" noProof="0" dirty="0">
              <a:ln>
                <a:noFill/>
              </a:ln>
              <a:solidFill>
                <a:srgbClr val="054D77"/>
              </a:solidFill>
              <a:effectLst/>
              <a:uLnTx/>
              <a:uFillTx/>
              <a:latin typeface="Roboto"/>
              <a:ea typeface="+mn-ea"/>
              <a:cs typeface="+mn-cs"/>
            </a:endParaRPr>
          </a:p>
        </p:txBody>
      </p:sp>
      <p:grpSp>
        <p:nvGrpSpPr>
          <p:cNvPr id="20" name="Group 19">
            <a:extLst>
              <a:ext uri="{FF2B5EF4-FFF2-40B4-BE49-F238E27FC236}">
                <a16:creationId xmlns:a16="http://schemas.microsoft.com/office/drawing/2014/main" id="{EDCDB9C6-1534-4300-0B9D-1EB20496D8E7}"/>
              </a:ext>
            </a:extLst>
          </p:cNvPr>
          <p:cNvGrpSpPr/>
          <p:nvPr/>
        </p:nvGrpSpPr>
        <p:grpSpPr>
          <a:xfrm>
            <a:off x="686464" y="2027026"/>
            <a:ext cx="1828800" cy="2702201"/>
            <a:chOff x="686464" y="2027026"/>
            <a:chExt cx="1828800" cy="2702201"/>
          </a:xfrm>
        </p:grpSpPr>
        <p:pic>
          <p:nvPicPr>
            <p:cNvPr id="5" name="Graphic 1">
              <a:extLst>
                <a:ext uri="{FF2B5EF4-FFF2-40B4-BE49-F238E27FC236}">
                  <a16:creationId xmlns:a16="http://schemas.microsoft.com/office/drawing/2014/main" id="{AF1811E9-0E51-2413-1C6F-F5E8013A492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86464" y="2027026"/>
              <a:ext cx="1828800" cy="1828800"/>
            </a:xfrm>
            <a:prstGeom prst="rect">
              <a:avLst/>
            </a:prstGeom>
          </p:spPr>
        </p:pic>
        <p:sp>
          <p:nvSpPr>
            <p:cNvPr id="10" name="Rectangle: Rounded Corners 9">
              <a:extLst>
                <a:ext uri="{FF2B5EF4-FFF2-40B4-BE49-F238E27FC236}">
                  <a16:creationId xmlns:a16="http://schemas.microsoft.com/office/drawing/2014/main" id="{72512766-C1DD-FCBA-EE68-53222AD1D670}"/>
                </a:ext>
              </a:extLst>
            </p:cNvPr>
            <p:cNvSpPr/>
            <p:nvPr/>
          </p:nvSpPr>
          <p:spPr>
            <a:xfrm>
              <a:off x="795080" y="3937914"/>
              <a:ext cx="1611568" cy="3651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Roboto"/>
                  <a:ea typeface="+mn-ea"/>
                  <a:cs typeface="+mn-cs"/>
                </a:rPr>
                <a:t>STEP 1</a:t>
              </a:r>
            </a:p>
          </p:txBody>
        </p:sp>
        <p:sp>
          <p:nvSpPr>
            <p:cNvPr id="15" name="TextBox 14">
              <a:extLst>
                <a:ext uri="{FF2B5EF4-FFF2-40B4-BE49-F238E27FC236}">
                  <a16:creationId xmlns:a16="http://schemas.microsoft.com/office/drawing/2014/main" id="{06D5B47D-E752-50CA-9BBE-609B5133FBD8}"/>
                </a:ext>
              </a:extLst>
            </p:cNvPr>
            <p:cNvSpPr txBox="1"/>
            <p:nvPr/>
          </p:nvSpPr>
          <p:spPr>
            <a:xfrm>
              <a:off x="740772" y="4359895"/>
              <a:ext cx="172018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54D77"/>
                  </a:solidFill>
                  <a:effectLst/>
                  <a:uLnTx/>
                  <a:uFillTx/>
                  <a:latin typeface="Roboto Slab ExtraBold"/>
                  <a:ea typeface="+mn-ea"/>
                  <a:cs typeface="+mn-cs"/>
                </a:rPr>
                <a:t>Selection</a:t>
              </a:r>
            </a:p>
          </p:txBody>
        </p:sp>
      </p:grpSp>
      <p:grpSp>
        <p:nvGrpSpPr>
          <p:cNvPr id="21" name="Group 20">
            <a:extLst>
              <a:ext uri="{FF2B5EF4-FFF2-40B4-BE49-F238E27FC236}">
                <a16:creationId xmlns:a16="http://schemas.microsoft.com/office/drawing/2014/main" id="{0CB2F701-E94D-3228-A79B-B1A9F4362024}"/>
              </a:ext>
            </a:extLst>
          </p:cNvPr>
          <p:cNvGrpSpPr/>
          <p:nvPr/>
        </p:nvGrpSpPr>
        <p:grpSpPr>
          <a:xfrm>
            <a:off x="2961063" y="2027026"/>
            <a:ext cx="1828800" cy="2702201"/>
            <a:chOff x="2961063" y="2027026"/>
            <a:chExt cx="1828800" cy="2702201"/>
          </a:xfrm>
        </p:grpSpPr>
        <p:pic>
          <p:nvPicPr>
            <p:cNvPr id="6" name="Graphic 1">
              <a:extLst>
                <a:ext uri="{FF2B5EF4-FFF2-40B4-BE49-F238E27FC236}">
                  <a16:creationId xmlns:a16="http://schemas.microsoft.com/office/drawing/2014/main" id="{D0C01CAA-DE1C-0BB1-C8AA-34A65F237E7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61063" y="2027026"/>
              <a:ext cx="1828800" cy="1828800"/>
            </a:xfrm>
            <a:prstGeom prst="rect">
              <a:avLst/>
            </a:prstGeom>
          </p:spPr>
        </p:pic>
        <p:sp>
          <p:nvSpPr>
            <p:cNvPr id="11" name="Rectangle: Rounded Corners 10">
              <a:extLst>
                <a:ext uri="{FF2B5EF4-FFF2-40B4-BE49-F238E27FC236}">
                  <a16:creationId xmlns:a16="http://schemas.microsoft.com/office/drawing/2014/main" id="{60935BE7-DDBD-F0A1-F1BE-82F9A9DD258B}"/>
                </a:ext>
              </a:extLst>
            </p:cNvPr>
            <p:cNvSpPr/>
            <p:nvPr/>
          </p:nvSpPr>
          <p:spPr>
            <a:xfrm>
              <a:off x="3069679" y="3945935"/>
              <a:ext cx="1611568" cy="3651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Roboto"/>
                  <a:ea typeface="+mn-ea"/>
                  <a:cs typeface="+mn-cs"/>
                </a:rPr>
                <a:t>STEP 2</a:t>
              </a:r>
            </a:p>
          </p:txBody>
        </p:sp>
        <p:sp>
          <p:nvSpPr>
            <p:cNvPr id="16" name="TextBox 15">
              <a:extLst>
                <a:ext uri="{FF2B5EF4-FFF2-40B4-BE49-F238E27FC236}">
                  <a16:creationId xmlns:a16="http://schemas.microsoft.com/office/drawing/2014/main" id="{20886BB7-1A00-0F79-DB0E-DB785DB7C1B1}"/>
                </a:ext>
              </a:extLst>
            </p:cNvPr>
            <p:cNvSpPr txBox="1"/>
            <p:nvPr/>
          </p:nvSpPr>
          <p:spPr>
            <a:xfrm>
              <a:off x="3015371" y="4359895"/>
              <a:ext cx="172018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54D77"/>
                  </a:solidFill>
                  <a:effectLst/>
                  <a:uLnTx/>
                  <a:uFillTx/>
                  <a:latin typeface="Roboto Slab ExtraBold"/>
                  <a:ea typeface="+mn-ea"/>
                  <a:cs typeface="+mn-cs"/>
                </a:rPr>
                <a:t>Direction</a:t>
              </a:r>
            </a:p>
          </p:txBody>
        </p:sp>
      </p:grpSp>
      <p:grpSp>
        <p:nvGrpSpPr>
          <p:cNvPr id="22" name="Group 21">
            <a:extLst>
              <a:ext uri="{FF2B5EF4-FFF2-40B4-BE49-F238E27FC236}">
                <a16:creationId xmlns:a16="http://schemas.microsoft.com/office/drawing/2014/main" id="{ABE2FA04-6A5F-2FEA-8317-044D28439579}"/>
              </a:ext>
            </a:extLst>
          </p:cNvPr>
          <p:cNvGrpSpPr/>
          <p:nvPr/>
        </p:nvGrpSpPr>
        <p:grpSpPr>
          <a:xfrm>
            <a:off x="5235662" y="2027026"/>
            <a:ext cx="1833984" cy="2702201"/>
            <a:chOff x="5235662" y="2027026"/>
            <a:chExt cx="1833984" cy="2702201"/>
          </a:xfrm>
        </p:grpSpPr>
        <p:pic>
          <p:nvPicPr>
            <p:cNvPr id="7" name="Picture 6">
              <a:extLst>
                <a:ext uri="{FF2B5EF4-FFF2-40B4-BE49-F238E27FC236}">
                  <a16:creationId xmlns:a16="http://schemas.microsoft.com/office/drawing/2014/main" id="{45D5A91E-B728-A3CD-32A3-5AF7C99B2A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35662" y="2027026"/>
              <a:ext cx="1833984" cy="1828800"/>
            </a:xfrm>
            <a:prstGeom prst="rect">
              <a:avLst/>
            </a:prstGeom>
          </p:spPr>
        </p:pic>
        <p:sp>
          <p:nvSpPr>
            <p:cNvPr id="12" name="Rectangle: Rounded Corners 11">
              <a:extLst>
                <a:ext uri="{FF2B5EF4-FFF2-40B4-BE49-F238E27FC236}">
                  <a16:creationId xmlns:a16="http://schemas.microsoft.com/office/drawing/2014/main" id="{3541795F-D18E-99E8-2B75-D89937290FF0}"/>
                </a:ext>
              </a:extLst>
            </p:cNvPr>
            <p:cNvSpPr/>
            <p:nvPr/>
          </p:nvSpPr>
          <p:spPr>
            <a:xfrm>
              <a:off x="5346870" y="3945935"/>
              <a:ext cx="1611568" cy="3651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Roboto"/>
                  <a:ea typeface="+mn-ea"/>
                  <a:cs typeface="+mn-cs"/>
                </a:rPr>
                <a:t>STEP 3</a:t>
              </a:r>
            </a:p>
          </p:txBody>
        </p:sp>
        <p:sp>
          <p:nvSpPr>
            <p:cNvPr id="17" name="TextBox 16">
              <a:extLst>
                <a:ext uri="{FF2B5EF4-FFF2-40B4-BE49-F238E27FC236}">
                  <a16:creationId xmlns:a16="http://schemas.microsoft.com/office/drawing/2014/main" id="{95AB9F7A-A55E-4AC8-FEB1-B5C74CFD5F1C}"/>
                </a:ext>
              </a:extLst>
            </p:cNvPr>
            <p:cNvSpPr txBox="1"/>
            <p:nvPr/>
          </p:nvSpPr>
          <p:spPr>
            <a:xfrm>
              <a:off x="5292562" y="4359895"/>
              <a:ext cx="172018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54D77"/>
                  </a:solidFill>
                  <a:effectLst/>
                  <a:uLnTx/>
                  <a:uFillTx/>
                  <a:latin typeface="Roboto Slab ExtraBold"/>
                  <a:ea typeface="+mn-ea"/>
                  <a:cs typeface="+mn-cs"/>
                </a:rPr>
                <a:t>Location</a:t>
              </a:r>
            </a:p>
          </p:txBody>
        </p:sp>
      </p:grpSp>
      <p:grpSp>
        <p:nvGrpSpPr>
          <p:cNvPr id="23" name="Group 22">
            <a:extLst>
              <a:ext uri="{FF2B5EF4-FFF2-40B4-BE49-F238E27FC236}">
                <a16:creationId xmlns:a16="http://schemas.microsoft.com/office/drawing/2014/main" id="{392BEAE7-CA51-72A4-2EDA-B042293C1581}"/>
              </a:ext>
            </a:extLst>
          </p:cNvPr>
          <p:cNvGrpSpPr/>
          <p:nvPr/>
        </p:nvGrpSpPr>
        <p:grpSpPr>
          <a:xfrm>
            <a:off x="7516365" y="2027026"/>
            <a:ext cx="1826960" cy="2702201"/>
            <a:chOff x="7516365" y="2027026"/>
            <a:chExt cx="1826960" cy="2702201"/>
          </a:xfrm>
        </p:grpSpPr>
        <p:pic>
          <p:nvPicPr>
            <p:cNvPr id="8" name="Graphic 1">
              <a:extLst>
                <a:ext uri="{FF2B5EF4-FFF2-40B4-BE49-F238E27FC236}">
                  <a16:creationId xmlns:a16="http://schemas.microsoft.com/office/drawing/2014/main" id="{E8431E4A-0EE1-CD3E-C608-DBB0F90F753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516365" y="2027026"/>
              <a:ext cx="1826960" cy="1828800"/>
            </a:xfrm>
            <a:prstGeom prst="rect">
              <a:avLst/>
            </a:prstGeom>
          </p:spPr>
        </p:pic>
        <p:sp>
          <p:nvSpPr>
            <p:cNvPr id="13" name="Rectangle: Rounded Corners 12">
              <a:extLst>
                <a:ext uri="{FF2B5EF4-FFF2-40B4-BE49-F238E27FC236}">
                  <a16:creationId xmlns:a16="http://schemas.microsoft.com/office/drawing/2014/main" id="{932C45D6-654E-65A3-E334-37C906892A0A}"/>
                </a:ext>
              </a:extLst>
            </p:cNvPr>
            <p:cNvSpPr/>
            <p:nvPr/>
          </p:nvSpPr>
          <p:spPr>
            <a:xfrm>
              <a:off x="7624061" y="3953956"/>
              <a:ext cx="1611568" cy="3651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Roboto"/>
                  <a:ea typeface="+mn-ea"/>
                  <a:cs typeface="+mn-cs"/>
                </a:rPr>
                <a:t>STEP 4</a:t>
              </a:r>
            </a:p>
          </p:txBody>
        </p:sp>
        <p:sp>
          <p:nvSpPr>
            <p:cNvPr id="18" name="TextBox 17">
              <a:extLst>
                <a:ext uri="{FF2B5EF4-FFF2-40B4-BE49-F238E27FC236}">
                  <a16:creationId xmlns:a16="http://schemas.microsoft.com/office/drawing/2014/main" id="{107C25EC-1527-FC2E-B975-F4B15E66EF75}"/>
                </a:ext>
              </a:extLst>
            </p:cNvPr>
            <p:cNvSpPr txBox="1"/>
            <p:nvPr/>
          </p:nvSpPr>
          <p:spPr>
            <a:xfrm>
              <a:off x="7569753" y="4359895"/>
              <a:ext cx="172018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54D77"/>
                  </a:solidFill>
                  <a:effectLst/>
                  <a:uLnTx/>
                  <a:uFillTx/>
                  <a:latin typeface="Roboto Slab ExtraBold"/>
                  <a:ea typeface="+mn-ea"/>
                  <a:cs typeface="+mn-cs"/>
                </a:rPr>
                <a:t>Adjustment</a:t>
              </a:r>
            </a:p>
          </p:txBody>
        </p:sp>
      </p:grpSp>
      <p:grpSp>
        <p:nvGrpSpPr>
          <p:cNvPr id="24" name="Group 23">
            <a:extLst>
              <a:ext uri="{FF2B5EF4-FFF2-40B4-BE49-F238E27FC236}">
                <a16:creationId xmlns:a16="http://schemas.microsoft.com/office/drawing/2014/main" id="{2557B704-FC13-488A-0000-14F7D99542D8}"/>
              </a:ext>
            </a:extLst>
          </p:cNvPr>
          <p:cNvGrpSpPr/>
          <p:nvPr/>
        </p:nvGrpSpPr>
        <p:grpSpPr>
          <a:xfrm>
            <a:off x="9790850" y="2027026"/>
            <a:ext cx="1827187" cy="2702201"/>
            <a:chOff x="9790850" y="2027026"/>
            <a:chExt cx="1827187" cy="2702201"/>
          </a:xfrm>
        </p:grpSpPr>
        <p:pic>
          <p:nvPicPr>
            <p:cNvPr id="9" name="Graphic 1">
              <a:extLst>
                <a:ext uri="{FF2B5EF4-FFF2-40B4-BE49-F238E27FC236}">
                  <a16:creationId xmlns:a16="http://schemas.microsoft.com/office/drawing/2014/main" id="{25989189-AE11-6F59-AF34-588F1E98D220}"/>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9790850" y="2027026"/>
              <a:ext cx="1827187" cy="1828800"/>
            </a:xfrm>
            <a:prstGeom prst="rect">
              <a:avLst/>
            </a:prstGeom>
          </p:spPr>
        </p:pic>
        <p:sp>
          <p:nvSpPr>
            <p:cNvPr id="14" name="Rectangle: Rounded Corners 13">
              <a:extLst>
                <a:ext uri="{FF2B5EF4-FFF2-40B4-BE49-F238E27FC236}">
                  <a16:creationId xmlns:a16="http://schemas.microsoft.com/office/drawing/2014/main" id="{490A7980-64AF-A354-DBE4-847028C5D55D}"/>
                </a:ext>
              </a:extLst>
            </p:cNvPr>
            <p:cNvSpPr/>
            <p:nvPr/>
          </p:nvSpPr>
          <p:spPr>
            <a:xfrm>
              <a:off x="9898660" y="3953956"/>
              <a:ext cx="1611568" cy="3651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Roboto"/>
                  <a:ea typeface="+mn-ea"/>
                  <a:cs typeface="+mn-cs"/>
                </a:rPr>
                <a:t>STEP 5</a:t>
              </a:r>
            </a:p>
          </p:txBody>
        </p:sp>
        <p:sp>
          <p:nvSpPr>
            <p:cNvPr id="19" name="TextBox 18">
              <a:extLst>
                <a:ext uri="{FF2B5EF4-FFF2-40B4-BE49-F238E27FC236}">
                  <a16:creationId xmlns:a16="http://schemas.microsoft.com/office/drawing/2014/main" id="{6AB15AAE-F505-3226-C858-36750FBFE2FA}"/>
                </a:ext>
              </a:extLst>
            </p:cNvPr>
            <p:cNvSpPr txBox="1"/>
            <p:nvPr/>
          </p:nvSpPr>
          <p:spPr>
            <a:xfrm>
              <a:off x="9808258" y="4359895"/>
              <a:ext cx="179237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54D77"/>
                  </a:solidFill>
                  <a:effectLst/>
                  <a:uLnTx/>
                  <a:uFillTx/>
                  <a:latin typeface="Roboto Slab ExtraBold"/>
                  <a:ea typeface="+mn-ea"/>
                  <a:cs typeface="+mn-cs"/>
                </a:rPr>
                <a:t>Installation</a:t>
              </a:r>
            </a:p>
          </p:txBody>
        </p:sp>
      </p:grpSp>
    </p:spTree>
    <p:custDataLst>
      <p:tags r:id="rId1"/>
    </p:custDataLst>
    <p:extLst>
      <p:ext uri="{BB962C8B-B14F-4D97-AF65-F5344CB8AC3E}">
        <p14:creationId xmlns:p14="http://schemas.microsoft.com/office/powerpoint/2010/main" val="1240244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8922F-CED3-7B16-3A46-E0B2378C1D9B}"/>
              </a:ext>
            </a:extLst>
          </p:cNvPr>
          <p:cNvSpPr>
            <a:spLocks noGrp="1"/>
          </p:cNvSpPr>
          <p:nvPr>
            <p:ph type="title"/>
          </p:nvPr>
        </p:nvSpPr>
        <p:spPr/>
        <p:txBody>
          <a:bodyPr/>
          <a:lstStyle/>
          <a:p>
            <a:r>
              <a:rPr lang="en-US" dirty="0"/>
              <a:t>Steps for Booster Seat Use</a:t>
            </a:r>
          </a:p>
        </p:txBody>
      </p:sp>
      <p:sp>
        <p:nvSpPr>
          <p:cNvPr id="3" name="Footer Placeholder 2">
            <a:extLst>
              <a:ext uri="{FF2B5EF4-FFF2-40B4-BE49-F238E27FC236}">
                <a16:creationId xmlns:a16="http://schemas.microsoft.com/office/drawing/2014/main" id="{825EDA99-AF2E-6B43-E9DB-9C60BF1FE73E}"/>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8CC750">
                    <a:lumMod val="20000"/>
                    <a:lumOff val="80000"/>
                  </a:srgbClr>
                </a:solidFill>
                <a:effectLst/>
                <a:uLnTx/>
                <a:uFillTx/>
                <a:latin typeface="Roboto"/>
                <a:ea typeface="+mn-ea"/>
                <a:cs typeface="+mn-cs"/>
              </a:rPr>
              <a:t>Checkpoint</a:t>
            </a:r>
            <a:endParaRPr kumimoji="0" lang="en-US" sz="1800" b="1" i="0" u="none" strike="noStrike" kern="1200" cap="none" spc="0" normalizeH="0" baseline="0" noProof="0" dirty="0">
              <a:ln>
                <a:noFill/>
              </a:ln>
              <a:solidFill>
                <a:srgbClr val="8CC750">
                  <a:lumMod val="20000"/>
                  <a:lumOff val="80000"/>
                </a:srgbClr>
              </a:solidFill>
              <a:effectLst/>
              <a:uLnTx/>
              <a:uFillTx/>
              <a:latin typeface="Roboto"/>
              <a:ea typeface="+mn-ea"/>
              <a:cs typeface="+mn-cs"/>
            </a:endParaRPr>
          </a:p>
        </p:txBody>
      </p:sp>
      <p:sp>
        <p:nvSpPr>
          <p:cNvPr id="4" name="Slide Number Placeholder 3">
            <a:extLst>
              <a:ext uri="{FF2B5EF4-FFF2-40B4-BE49-F238E27FC236}">
                <a16:creationId xmlns:a16="http://schemas.microsoft.com/office/drawing/2014/main" id="{79480602-2960-8793-3ED6-B1925B8DABB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3CBF68-38E2-48B1-A0C0-53C053A6473C}" type="slidenum">
              <a:rPr kumimoji="0" lang="en-US" sz="1800" b="1" i="0" u="none" strike="noStrike" kern="1200" cap="none" spc="0" normalizeH="0" baseline="0" noProof="0" smtClean="0">
                <a:ln>
                  <a:noFill/>
                </a:ln>
                <a:solidFill>
                  <a:srgbClr val="054D77"/>
                </a:solidFill>
                <a:effectLst/>
                <a:uLnTx/>
                <a:uFillTx/>
                <a:latin typeface="Robo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800" b="1" i="0" u="none" strike="noStrike" kern="1200" cap="none" spc="0" normalizeH="0" baseline="0" noProof="0" dirty="0">
              <a:ln>
                <a:noFill/>
              </a:ln>
              <a:solidFill>
                <a:srgbClr val="054D77"/>
              </a:solidFill>
              <a:effectLst/>
              <a:uLnTx/>
              <a:uFillTx/>
              <a:latin typeface="Roboto"/>
              <a:ea typeface="+mn-ea"/>
              <a:cs typeface="+mn-cs"/>
            </a:endParaRPr>
          </a:p>
        </p:txBody>
      </p:sp>
      <p:grpSp>
        <p:nvGrpSpPr>
          <p:cNvPr id="20" name="Group 19">
            <a:extLst>
              <a:ext uri="{FF2B5EF4-FFF2-40B4-BE49-F238E27FC236}">
                <a16:creationId xmlns:a16="http://schemas.microsoft.com/office/drawing/2014/main" id="{EDCDB9C6-1534-4300-0B9D-1EB20496D8E7}"/>
              </a:ext>
            </a:extLst>
          </p:cNvPr>
          <p:cNvGrpSpPr/>
          <p:nvPr/>
        </p:nvGrpSpPr>
        <p:grpSpPr>
          <a:xfrm>
            <a:off x="686464" y="2027026"/>
            <a:ext cx="1828800" cy="2702201"/>
            <a:chOff x="686464" y="2027026"/>
            <a:chExt cx="1828800" cy="2702201"/>
          </a:xfrm>
        </p:grpSpPr>
        <p:pic>
          <p:nvPicPr>
            <p:cNvPr id="5" name="Graphic 1">
              <a:extLst>
                <a:ext uri="{FF2B5EF4-FFF2-40B4-BE49-F238E27FC236}">
                  <a16:creationId xmlns:a16="http://schemas.microsoft.com/office/drawing/2014/main" id="{AF1811E9-0E51-2413-1C6F-F5E8013A49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6464" y="2027026"/>
              <a:ext cx="1828800" cy="1828800"/>
            </a:xfrm>
            <a:prstGeom prst="rect">
              <a:avLst/>
            </a:prstGeom>
          </p:spPr>
        </p:pic>
        <p:sp>
          <p:nvSpPr>
            <p:cNvPr id="10" name="Rectangle: Rounded Corners 9">
              <a:extLst>
                <a:ext uri="{FF2B5EF4-FFF2-40B4-BE49-F238E27FC236}">
                  <a16:creationId xmlns:a16="http://schemas.microsoft.com/office/drawing/2014/main" id="{72512766-C1DD-FCBA-EE68-53222AD1D670}"/>
                </a:ext>
              </a:extLst>
            </p:cNvPr>
            <p:cNvSpPr/>
            <p:nvPr/>
          </p:nvSpPr>
          <p:spPr>
            <a:xfrm>
              <a:off x="795080" y="3937914"/>
              <a:ext cx="1611568" cy="3651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Roboto"/>
                  <a:ea typeface="+mn-ea"/>
                  <a:cs typeface="+mn-cs"/>
                </a:rPr>
                <a:t>STEP 1</a:t>
              </a:r>
            </a:p>
          </p:txBody>
        </p:sp>
        <p:sp>
          <p:nvSpPr>
            <p:cNvPr id="15" name="TextBox 14">
              <a:extLst>
                <a:ext uri="{FF2B5EF4-FFF2-40B4-BE49-F238E27FC236}">
                  <a16:creationId xmlns:a16="http://schemas.microsoft.com/office/drawing/2014/main" id="{06D5B47D-E752-50CA-9BBE-609B5133FBD8}"/>
                </a:ext>
              </a:extLst>
            </p:cNvPr>
            <p:cNvSpPr txBox="1"/>
            <p:nvPr/>
          </p:nvSpPr>
          <p:spPr>
            <a:xfrm>
              <a:off x="740772" y="4359895"/>
              <a:ext cx="172018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54D77"/>
                  </a:solidFill>
                  <a:effectLst/>
                  <a:uLnTx/>
                  <a:uFillTx/>
                  <a:latin typeface="Roboto Slab ExtraBold"/>
                  <a:ea typeface="+mn-ea"/>
                  <a:cs typeface="+mn-cs"/>
                </a:rPr>
                <a:t>Selection</a:t>
              </a:r>
            </a:p>
          </p:txBody>
        </p:sp>
      </p:grpSp>
      <p:grpSp>
        <p:nvGrpSpPr>
          <p:cNvPr id="21" name="Group 20">
            <a:extLst>
              <a:ext uri="{FF2B5EF4-FFF2-40B4-BE49-F238E27FC236}">
                <a16:creationId xmlns:a16="http://schemas.microsoft.com/office/drawing/2014/main" id="{0CB2F701-E94D-3228-A79B-B1A9F4362024}"/>
              </a:ext>
            </a:extLst>
          </p:cNvPr>
          <p:cNvGrpSpPr/>
          <p:nvPr/>
        </p:nvGrpSpPr>
        <p:grpSpPr>
          <a:xfrm>
            <a:off x="2961063" y="2027026"/>
            <a:ext cx="1828800" cy="2702201"/>
            <a:chOff x="2961063" y="2027026"/>
            <a:chExt cx="1828800" cy="2702201"/>
          </a:xfrm>
        </p:grpSpPr>
        <p:pic>
          <p:nvPicPr>
            <p:cNvPr id="6" name="Graphic 1">
              <a:extLst>
                <a:ext uri="{FF2B5EF4-FFF2-40B4-BE49-F238E27FC236}">
                  <a16:creationId xmlns:a16="http://schemas.microsoft.com/office/drawing/2014/main" id="{D0C01CAA-DE1C-0BB1-C8AA-34A65F237E7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61063" y="2027026"/>
              <a:ext cx="1828800" cy="1828800"/>
            </a:xfrm>
            <a:prstGeom prst="rect">
              <a:avLst/>
            </a:prstGeom>
          </p:spPr>
        </p:pic>
        <p:sp>
          <p:nvSpPr>
            <p:cNvPr id="11" name="Rectangle: Rounded Corners 10">
              <a:extLst>
                <a:ext uri="{FF2B5EF4-FFF2-40B4-BE49-F238E27FC236}">
                  <a16:creationId xmlns:a16="http://schemas.microsoft.com/office/drawing/2014/main" id="{60935BE7-DDBD-F0A1-F1BE-82F9A9DD258B}"/>
                </a:ext>
              </a:extLst>
            </p:cNvPr>
            <p:cNvSpPr/>
            <p:nvPr/>
          </p:nvSpPr>
          <p:spPr>
            <a:xfrm>
              <a:off x="3069679" y="3945935"/>
              <a:ext cx="1611568" cy="3651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Roboto"/>
                  <a:ea typeface="+mn-ea"/>
                  <a:cs typeface="+mn-cs"/>
                </a:rPr>
                <a:t>STEP 2</a:t>
              </a:r>
            </a:p>
          </p:txBody>
        </p:sp>
        <p:sp>
          <p:nvSpPr>
            <p:cNvPr id="16" name="TextBox 15">
              <a:extLst>
                <a:ext uri="{FF2B5EF4-FFF2-40B4-BE49-F238E27FC236}">
                  <a16:creationId xmlns:a16="http://schemas.microsoft.com/office/drawing/2014/main" id="{20886BB7-1A00-0F79-DB0E-DB785DB7C1B1}"/>
                </a:ext>
              </a:extLst>
            </p:cNvPr>
            <p:cNvSpPr txBox="1"/>
            <p:nvPr/>
          </p:nvSpPr>
          <p:spPr>
            <a:xfrm>
              <a:off x="3015371" y="4359895"/>
              <a:ext cx="172018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54D77"/>
                  </a:solidFill>
                  <a:effectLst/>
                  <a:uLnTx/>
                  <a:uFillTx/>
                  <a:latin typeface="Roboto Slab ExtraBold"/>
                  <a:ea typeface="+mn-ea"/>
                  <a:cs typeface="+mn-cs"/>
                </a:rPr>
                <a:t>Direction</a:t>
              </a:r>
            </a:p>
          </p:txBody>
        </p:sp>
      </p:grpSp>
      <p:grpSp>
        <p:nvGrpSpPr>
          <p:cNvPr id="22" name="Group 21">
            <a:extLst>
              <a:ext uri="{FF2B5EF4-FFF2-40B4-BE49-F238E27FC236}">
                <a16:creationId xmlns:a16="http://schemas.microsoft.com/office/drawing/2014/main" id="{ABE2FA04-6A5F-2FEA-8317-044D28439579}"/>
              </a:ext>
            </a:extLst>
          </p:cNvPr>
          <p:cNvGrpSpPr/>
          <p:nvPr/>
        </p:nvGrpSpPr>
        <p:grpSpPr>
          <a:xfrm>
            <a:off x="5235662" y="2027026"/>
            <a:ext cx="1833984" cy="2702201"/>
            <a:chOff x="5235662" y="2027026"/>
            <a:chExt cx="1833984" cy="2702201"/>
          </a:xfrm>
        </p:grpSpPr>
        <p:pic>
          <p:nvPicPr>
            <p:cNvPr id="7" name="Picture 6">
              <a:extLst>
                <a:ext uri="{FF2B5EF4-FFF2-40B4-BE49-F238E27FC236}">
                  <a16:creationId xmlns:a16="http://schemas.microsoft.com/office/drawing/2014/main" id="{45D5A91E-B728-A3CD-32A3-5AF7C99B2A8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35662" y="2027026"/>
              <a:ext cx="1833984" cy="1828800"/>
            </a:xfrm>
            <a:prstGeom prst="rect">
              <a:avLst/>
            </a:prstGeom>
          </p:spPr>
        </p:pic>
        <p:sp>
          <p:nvSpPr>
            <p:cNvPr id="12" name="Rectangle: Rounded Corners 11">
              <a:extLst>
                <a:ext uri="{FF2B5EF4-FFF2-40B4-BE49-F238E27FC236}">
                  <a16:creationId xmlns:a16="http://schemas.microsoft.com/office/drawing/2014/main" id="{3541795F-D18E-99E8-2B75-D89937290FF0}"/>
                </a:ext>
              </a:extLst>
            </p:cNvPr>
            <p:cNvSpPr/>
            <p:nvPr/>
          </p:nvSpPr>
          <p:spPr>
            <a:xfrm>
              <a:off x="5346870" y="3945935"/>
              <a:ext cx="1611568" cy="3651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Roboto"/>
                  <a:ea typeface="+mn-ea"/>
                  <a:cs typeface="+mn-cs"/>
                </a:rPr>
                <a:t>STEP 3</a:t>
              </a:r>
            </a:p>
          </p:txBody>
        </p:sp>
        <p:sp>
          <p:nvSpPr>
            <p:cNvPr id="17" name="TextBox 16">
              <a:extLst>
                <a:ext uri="{FF2B5EF4-FFF2-40B4-BE49-F238E27FC236}">
                  <a16:creationId xmlns:a16="http://schemas.microsoft.com/office/drawing/2014/main" id="{95AB9F7A-A55E-4AC8-FEB1-B5C74CFD5F1C}"/>
                </a:ext>
              </a:extLst>
            </p:cNvPr>
            <p:cNvSpPr txBox="1"/>
            <p:nvPr/>
          </p:nvSpPr>
          <p:spPr>
            <a:xfrm>
              <a:off x="5292562" y="4359895"/>
              <a:ext cx="172018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54D77"/>
                  </a:solidFill>
                  <a:effectLst/>
                  <a:uLnTx/>
                  <a:uFillTx/>
                  <a:latin typeface="Roboto Slab ExtraBold"/>
                  <a:ea typeface="+mn-ea"/>
                  <a:cs typeface="+mn-cs"/>
                </a:rPr>
                <a:t>Location</a:t>
              </a:r>
            </a:p>
          </p:txBody>
        </p:sp>
      </p:grpSp>
      <p:grpSp>
        <p:nvGrpSpPr>
          <p:cNvPr id="23" name="Group 22">
            <a:extLst>
              <a:ext uri="{FF2B5EF4-FFF2-40B4-BE49-F238E27FC236}">
                <a16:creationId xmlns:a16="http://schemas.microsoft.com/office/drawing/2014/main" id="{392BEAE7-CA51-72A4-2EDA-B042293C1581}"/>
              </a:ext>
            </a:extLst>
          </p:cNvPr>
          <p:cNvGrpSpPr/>
          <p:nvPr/>
        </p:nvGrpSpPr>
        <p:grpSpPr>
          <a:xfrm>
            <a:off x="7515445" y="2027026"/>
            <a:ext cx="1828800" cy="2702201"/>
            <a:chOff x="7515445" y="2027026"/>
            <a:chExt cx="1828800" cy="2702201"/>
          </a:xfrm>
        </p:grpSpPr>
        <p:pic>
          <p:nvPicPr>
            <p:cNvPr id="8" name="Graphic 1">
              <a:extLst>
                <a:ext uri="{FF2B5EF4-FFF2-40B4-BE49-F238E27FC236}">
                  <a16:creationId xmlns:a16="http://schemas.microsoft.com/office/drawing/2014/main" id="{E8431E4A-0EE1-CD3E-C608-DBB0F90F753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515445" y="2027026"/>
              <a:ext cx="1828800" cy="1828800"/>
            </a:xfrm>
            <a:prstGeom prst="rect">
              <a:avLst/>
            </a:prstGeom>
          </p:spPr>
        </p:pic>
        <p:sp>
          <p:nvSpPr>
            <p:cNvPr id="13" name="Rectangle: Rounded Corners 12">
              <a:extLst>
                <a:ext uri="{FF2B5EF4-FFF2-40B4-BE49-F238E27FC236}">
                  <a16:creationId xmlns:a16="http://schemas.microsoft.com/office/drawing/2014/main" id="{932C45D6-654E-65A3-E334-37C906892A0A}"/>
                </a:ext>
              </a:extLst>
            </p:cNvPr>
            <p:cNvSpPr/>
            <p:nvPr/>
          </p:nvSpPr>
          <p:spPr>
            <a:xfrm>
              <a:off x="7624061" y="3953956"/>
              <a:ext cx="1611568" cy="3651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Roboto"/>
                  <a:ea typeface="+mn-ea"/>
                  <a:cs typeface="+mn-cs"/>
                </a:rPr>
                <a:t>STEP 4</a:t>
              </a:r>
            </a:p>
          </p:txBody>
        </p:sp>
        <p:sp>
          <p:nvSpPr>
            <p:cNvPr id="18" name="TextBox 17">
              <a:extLst>
                <a:ext uri="{FF2B5EF4-FFF2-40B4-BE49-F238E27FC236}">
                  <a16:creationId xmlns:a16="http://schemas.microsoft.com/office/drawing/2014/main" id="{107C25EC-1527-FC2E-B975-F4B15E66EF75}"/>
                </a:ext>
              </a:extLst>
            </p:cNvPr>
            <p:cNvSpPr txBox="1"/>
            <p:nvPr/>
          </p:nvSpPr>
          <p:spPr>
            <a:xfrm>
              <a:off x="7569753" y="4359895"/>
              <a:ext cx="172018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54D77"/>
                  </a:solidFill>
                  <a:effectLst/>
                  <a:uLnTx/>
                  <a:uFillTx/>
                  <a:latin typeface="Roboto Slab ExtraBold"/>
                  <a:ea typeface="+mn-ea"/>
                  <a:cs typeface="+mn-cs"/>
                </a:rPr>
                <a:t>Adjustment</a:t>
              </a:r>
            </a:p>
          </p:txBody>
        </p:sp>
      </p:grpSp>
      <p:grpSp>
        <p:nvGrpSpPr>
          <p:cNvPr id="24" name="Group 23">
            <a:extLst>
              <a:ext uri="{FF2B5EF4-FFF2-40B4-BE49-F238E27FC236}">
                <a16:creationId xmlns:a16="http://schemas.microsoft.com/office/drawing/2014/main" id="{2557B704-FC13-488A-0000-14F7D99542D8}"/>
              </a:ext>
            </a:extLst>
          </p:cNvPr>
          <p:cNvGrpSpPr/>
          <p:nvPr/>
        </p:nvGrpSpPr>
        <p:grpSpPr>
          <a:xfrm>
            <a:off x="9790044" y="2027026"/>
            <a:ext cx="1828800" cy="2702201"/>
            <a:chOff x="9790044" y="2027026"/>
            <a:chExt cx="1828800" cy="2702201"/>
          </a:xfrm>
        </p:grpSpPr>
        <p:pic>
          <p:nvPicPr>
            <p:cNvPr id="9" name="Graphic 1">
              <a:extLst>
                <a:ext uri="{FF2B5EF4-FFF2-40B4-BE49-F238E27FC236}">
                  <a16:creationId xmlns:a16="http://schemas.microsoft.com/office/drawing/2014/main" id="{25989189-AE11-6F59-AF34-588F1E98D22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790044" y="2027026"/>
              <a:ext cx="1828800" cy="1828800"/>
            </a:xfrm>
            <a:prstGeom prst="rect">
              <a:avLst/>
            </a:prstGeom>
          </p:spPr>
        </p:pic>
        <p:sp>
          <p:nvSpPr>
            <p:cNvPr id="14" name="Rectangle: Rounded Corners 13">
              <a:extLst>
                <a:ext uri="{FF2B5EF4-FFF2-40B4-BE49-F238E27FC236}">
                  <a16:creationId xmlns:a16="http://schemas.microsoft.com/office/drawing/2014/main" id="{490A7980-64AF-A354-DBE4-847028C5D55D}"/>
                </a:ext>
              </a:extLst>
            </p:cNvPr>
            <p:cNvSpPr/>
            <p:nvPr/>
          </p:nvSpPr>
          <p:spPr>
            <a:xfrm>
              <a:off x="9898660" y="3953956"/>
              <a:ext cx="1611568" cy="3651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Roboto"/>
                  <a:ea typeface="+mn-ea"/>
                  <a:cs typeface="+mn-cs"/>
                </a:rPr>
                <a:t>STEP 5</a:t>
              </a:r>
            </a:p>
          </p:txBody>
        </p:sp>
        <p:sp>
          <p:nvSpPr>
            <p:cNvPr id="19" name="TextBox 18">
              <a:extLst>
                <a:ext uri="{FF2B5EF4-FFF2-40B4-BE49-F238E27FC236}">
                  <a16:creationId xmlns:a16="http://schemas.microsoft.com/office/drawing/2014/main" id="{6AB15AAE-F505-3226-C858-36750FBFE2FA}"/>
                </a:ext>
              </a:extLst>
            </p:cNvPr>
            <p:cNvSpPr txBox="1"/>
            <p:nvPr/>
          </p:nvSpPr>
          <p:spPr>
            <a:xfrm>
              <a:off x="9808258" y="4359895"/>
              <a:ext cx="179237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54D77"/>
                  </a:solidFill>
                  <a:effectLst/>
                  <a:uLnTx/>
                  <a:uFillTx/>
                  <a:latin typeface="Roboto Slab ExtraBold"/>
                  <a:ea typeface="+mn-ea"/>
                  <a:cs typeface="+mn-cs"/>
                </a:rPr>
                <a:t>Installation</a:t>
              </a:r>
            </a:p>
          </p:txBody>
        </p:sp>
      </p:grpSp>
    </p:spTree>
    <p:custDataLst>
      <p:tags r:id="rId1"/>
    </p:custDataLst>
    <p:extLst>
      <p:ext uri="{BB962C8B-B14F-4D97-AF65-F5344CB8AC3E}">
        <p14:creationId xmlns:p14="http://schemas.microsoft.com/office/powerpoint/2010/main" val="298286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65E34-2E8B-B067-7416-DC21C5FC248A}"/>
              </a:ext>
            </a:extLst>
          </p:cNvPr>
          <p:cNvSpPr>
            <a:spLocks noGrp="1"/>
          </p:cNvSpPr>
          <p:nvPr>
            <p:ph type="title"/>
          </p:nvPr>
        </p:nvSpPr>
        <p:spPr/>
        <p:txBody>
          <a:bodyPr/>
          <a:lstStyle/>
          <a:p>
            <a:r>
              <a:rPr lang="en-US" dirty="0"/>
              <a:t>Types of Air Bags</a:t>
            </a:r>
          </a:p>
        </p:txBody>
      </p:sp>
      <p:sp>
        <p:nvSpPr>
          <p:cNvPr id="3" name="Footer Placeholder 2">
            <a:extLst>
              <a:ext uri="{FF2B5EF4-FFF2-40B4-BE49-F238E27FC236}">
                <a16:creationId xmlns:a16="http://schemas.microsoft.com/office/drawing/2014/main" id="{59B0A980-E2C0-6089-5097-2835386DF16D}"/>
              </a:ext>
            </a:extLst>
          </p:cNvPr>
          <p:cNvSpPr>
            <a:spLocks noGrp="1"/>
          </p:cNvSpPr>
          <p:nvPr>
            <p:ph type="ftr" sz="quarter" idx="11"/>
          </p:nvPr>
        </p:nvSpPr>
        <p:spPr/>
        <p:txBody>
          <a:bodyPr/>
          <a:lstStyle/>
          <a:p>
            <a:r>
              <a:rPr lang="en-US"/>
              <a:t>Checkpoint</a:t>
            </a:r>
            <a:endParaRPr lang="en-US" dirty="0"/>
          </a:p>
        </p:txBody>
      </p:sp>
      <p:sp>
        <p:nvSpPr>
          <p:cNvPr id="4" name="Slide Number Placeholder 3">
            <a:extLst>
              <a:ext uri="{FF2B5EF4-FFF2-40B4-BE49-F238E27FC236}">
                <a16:creationId xmlns:a16="http://schemas.microsoft.com/office/drawing/2014/main" id="{6CD67482-D2B9-8C5C-6426-B7512058389E}"/>
              </a:ext>
            </a:extLst>
          </p:cNvPr>
          <p:cNvSpPr>
            <a:spLocks noGrp="1"/>
          </p:cNvSpPr>
          <p:nvPr>
            <p:ph type="sldNum" sz="quarter" idx="12"/>
          </p:nvPr>
        </p:nvSpPr>
        <p:spPr/>
        <p:txBody>
          <a:bodyPr/>
          <a:lstStyle/>
          <a:p>
            <a:pPr algn="r"/>
            <a:fld id="{3B3CBF68-38E2-48B1-A0C0-53C053A6473C}" type="slidenum">
              <a:rPr lang="en-US" smtClean="0"/>
              <a:pPr algn="r"/>
              <a:t>2</a:t>
            </a:fld>
            <a:endParaRPr lang="en-US" dirty="0"/>
          </a:p>
        </p:txBody>
      </p:sp>
      <p:pic>
        <p:nvPicPr>
          <p:cNvPr id="7" name="Picture 6" descr="A blue and white object with a black background&#10;&#10;Description automatically generated with medium confidence">
            <a:extLst>
              <a:ext uri="{FF2B5EF4-FFF2-40B4-BE49-F238E27FC236}">
                <a16:creationId xmlns:a16="http://schemas.microsoft.com/office/drawing/2014/main" id="{8AE96E7E-6963-4371-DCD0-DD73B0542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148" y="2263129"/>
            <a:ext cx="4800600" cy="3022236"/>
          </a:xfrm>
          <a:prstGeom prst="rect">
            <a:avLst/>
          </a:prstGeom>
        </p:spPr>
      </p:pic>
      <p:pic>
        <p:nvPicPr>
          <p:cNvPr id="8" name="Picture 7">
            <a:extLst>
              <a:ext uri="{FF2B5EF4-FFF2-40B4-BE49-F238E27FC236}">
                <a16:creationId xmlns:a16="http://schemas.microsoft.com/office/drawing/2014/main" id="{DB198EC5-9021-E8BE-34D4-3535A42A86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40995" y="2263139"/>
            <a:ext cx="4800600" cy="3022217"/>
          </a:xfrm>
          <a:prstGeom prst="rect">
            <a:avLst/>
          </a:prstGeom>
        </p:spPr>
      </p:pic>
      <p:sp>
        <p:nvSpPr>
          <p:cNvPr id="9" name="Rectangle: Rounded Corners 8">
            <a:extLst>
              <a:ext uri="{FF2B5EF4-FFF2-40B4-BE49-F238E27FC236}">
                <a16:creationId xmlns:a16="http://schemas.microsoft.com/office/drawing/2014/main" id="{75983D55-3642-4BC3-B3A9-0E7A0045D7B8}"/>
              </a:ext>
            </a:extLst>
          </p:cNvPr>
          <p:cNvSpPr/>
          <p:nvPr/>
        </p:nvSpPr>
        <p:spPr>
          <a:xfrm>
            <a:off x="506896" y="1565662"/>
            <a:ext cx="5589104" cy="4032148"/>
          </a:xfrm>
          <a:prstGeom prst="roundRect">
            <a:avLst>
              <a:gd name="adj" fmla="val 9272"/>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D9A1A86D-9E24-C9D6-E454-EF325285F34E}"/>
              </a:ext>
            </a:extLst>
          </p:cNvPr>
          <p:cNvSpPr/>
          <p:nvPr/>
        </p:nvSpPr>
        <p:spPr>
          <a:xfrm>
            <a:off x="6246743" y="1565662"/>
            <a:ext cx="5589104" cy="4032148"/>
          </a:xfrm>
          <a:prstGeom prst="roundRect">
            <a:avLst>
              <a:gd name="adj" fmla="val 9272"/>
            </a:avLst>
          </a:prstGeom>
          <a:noFill/>
          <a:ln w="190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C72927BF-27DE-9FF7-4B30-DAF79A1CEA12}"/>
              </a:ext>
            </a:extLst>
          </p:cNvPr>
          <p:cNvSpPr/>
          <p:nvPr/>
        </p:nvSpPr>
        <p:spPr>
          <a:xfrm>
            <a:off x="3684453" y="1696333"/>
            <a:ext cx="2168038" cy="504811"/>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4"/>
                </a:solidFill>
              </a:rPr>
              <a:t>Frontal</a:t>
            </a:r>
            <a:r>
              <a:rPr lang="en-US" b="1" dirty="0"/>
              <a:t> Air Bags</a:t>
            </a:r>
          </a:p>
        </p:txBody>
      </p:sp>
      <p:sp>
        <p:nvSpPr>
          <p:cNvPr id="12" name="Rectangle: Rounded Corners 11">
            <a:extLst>
              <a:ext uri="{FF2B5EF4-FFF2-40B4-BE49-F238E27FC236}">
                <a16:creationId xmlns:a16="http://schemas.microsoft.com/office/drawing/2014/main" id="{BA158CA8-5976-438D-E7A6-EC018B182222}"/>
              </a:ext>
            </a:extLst>
          </p:cNvPr>
          <p:cNvSpPr/>
          <p:nvPr/>
        </p:nvSpPr>
        <p:spPr>
          <a:xfrm>
            <a:off x="9518159" y="1696333"/>
            <a:ext cx="2083817" cy="504811"/>
          </a:xfrm>
          <a:prstGeom prst="roundRect">
            <a:avLst/>
          </a:prstGeom>
          <a:solidFill>
            <a:srgbClr val="7523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6">
                    <a:lumMod val="40000"/>
                    <a:lumOff val="60000"/>
                  </a:schemeClr>
                </a:solidFill>
              </a:rPr>
              <a:t>Side</a:t>
            </a:r>
            <a:r>
              <a:rPr lang="en-US" b="1" dirty="0"/>
              <a:t> Air Bags</a:t>
            </a:r>
          </a:p>
        </p:txBody>
      </p:sp>
    </p:spTree>
    <p:extLst>
      <p:ext uri="{BB962C8B-B14F-4D97-AF65-F5344CB8AC3E}">
        <p14:creationId xmlns:p14="http://schemas.microsoft.com/office/powerpoint/2010/main" val="1842149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055D1B4-0DD9-77E4-AD62-A2AA91B167BE}"/>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8CC750">
                    <a:lumMod val="20000"/>
                    <a:lumOff val="80000"/>
                  </a:srgbClr>
                </a:solidFill>
                <a:effectLst/>
                <a:uLnTx/>
                <a:uFillTx/>
                <a:latin typeface="Roboto"/>
                <a:ea typeface="+mn-ea"/>
                <a:cs typeface="+mn-cs"/>
              </a:rPr>
              <a:t>Child Passenger Safety Technician Certification Training</a:t>
            </a:r>
            <a:endParaRPr kumimoji="0" lang="en-US" sz="1800" b="1" i="0" u="none" strike="noStrike" kern="1200" cap="none" spc="0" normalizeH="0" baseline="0" noProof="0" dirty="0">
              <a:ln>
                <a:noFill/>
              </a:ln>
              <a:solidFill>
                <a:srgbClr val="8CC750">
                  <a:lumMod val="20000"/>
                  <a:lumOff val="80000"/>
                </a:srgbClr>
              </a:solidFill>
              <a:effectLst/>
              <a:uLnTx/>
              <a:uFillTx/>
              <a:latin typeface="Roboto"/>
              <a:ea typeface="+mn-ea"/>
              <a:cs typeface="+mn-cs"/>
            </a:endParaRPr>
          </a:p>
        </p:txBody>
      </p:sp>
      <p:sp>
        <p:nvSpPr>
          <p:cNvPr id="4" name="Slide Number Placeholder 3">
            <a:extLst>
              <a:ext uri="{FF2B5EF4-FFF2-40B4-BE49-F238E27FC236}">
                <a16:creationId xmlns:a16="http://schemas.microsoft.com/office/drawing/2014/main" id="{09E3395A-9F43-CFA1-61F8-1047618677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3CBF68-38E2-48B1-A0C0-53C053A6473C}" type="slidenum">
              <a:rPr kumimoji="0" lang="en-US" sz="1800" b="1" i="0" u="none" strike="noStrike" kern="1200" cap="none" spc="0" normalizeH="0" baseline="0" noProof="0" smtClean="0">
                <a:ln>
                  <a:noFill/>
                </a:ln>
                <a:solidFill>
                  <a:srgbClr val="054D77"/>
                </a:solidFill>
                <a:effectLst/>
                <a:uLnTx/>
                <a:uFillTx/>
                <a:latin typeface="Robo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800" b="1" i="0" u="none" strike="noStrike" kern="1200" cap="none" spc="0" normalizeH="0" baseline="0" noProof="0" dirty="0">
              <a:ln>
                <a:noFill/>
              </a:ln>
              <a:solidFill>
                <a:srgbClr val="054D77"/>
              </a:solidFill>
              <a:effectLst/>
              <a:uLnTx/>
              <a:uFillTx/>
              <a:latin typeface="Roboto"/>
              <a:ea typeface="+mn-ea"/>
              <a:cs typeface="+mn-cs"/>
            </a:endParaRPr>
          </a:p>
        </p:txBody>
      </p:sp>
      <p:pic>
        <p:nvPicPr>
          <p:cNvPr id="8" name="Picture 7">
            <a:extLst>
              <a:ext uri="{FF2B5EF4-FFF2-40B4-BE49-F238E27FC236}">
                <a16:creationId xmlns:a16="http://schemas.microsoft.com/office/drawing/2014/main" id="{A5E4B495-0CAD-24DB-E2F2-9ADC992A9CD9}"/>
              </a:ext>
            </a:extLst>
          </p:cNvPr>
          <p:cNvPicPr>
            <a:picLocks noChangeAspect="1"/>
          </p:cNvPicPr>
          <p:nvPr/>
        </p:nvPicPr>
        <p:blipFill rotWithShape="1">
          <a:blip r:embed="rId3">
            <a:extLst>
              <a:ext uri="{28A0092B-C50C-407E-A947-70E740481C1C}">
                <a14:useLocalDpi xmlns:a14="http://schemas.microsoft.com/office/drawing/2010/main" val="0"/>
              </a:ext>
            </a:extLst>
          </a:blip>
          <a:srcRect t="10668" b="12426"/>
          <a:stretch/>
        </p:blipFill>
        <p:spPr>
          <a:xfrm>
            <a:off x="0" y="96768"/>
            <a:ext cx="12192000" cy="6286500"/>
          </a:xfrm>
          <a:prstGeom prst="rect">
            <a:avLst/>
          </a:prstGeom>
        </p:spPr>
      </p:pic>
      <p:sp>
        <p:nvSpPr>
          <p:cNvPr id="9" name="Rectangle 8">
            <a:extLst>
              <a:ext uri="{FF2B5EF4-FFF2-40B4-BE49-F238E27FC236}">
                <a16:creationId xmlns:a16="http://schemas.microsoft.com/office/drawing/2014/main" id="{806ABCE9-9138-9958-8E3F-1430D934AA30}"/>
              </a:ext>
            </a:extLst>
          </p:cNvPr>
          <p:cNvSpPr/>
          <p:nvPr/>
        </p:nvSpPr>
        <p:spPr>
          <a:xfrm>
            <a:off x="0" y="-38101"/>
            <a:ext cx="12192000" cy="2133601"/>
          </a:xfrm>
          <a:prstGeom prst="rect">
            <a:avLst/>
          </a:prstGeom>
          <a:gradFill flip="none" rotWithShape="1">
            <a:gsLst>
              <a:gs pos="0">
                <a:schemeClr val="accent1">
                  <a:lumMod val="40000"/>
                  <a:lumOff val="60000"/>
                </a:schemeClr>
              </a:gs>
              <a:gs pos="90000">
                <a:schemeClr val="accent4">
                  <a:alpha val="0"/>
                </a:schemeClr>
              </a:gs>
              <a:gs pos="0">
                <a:schemeClr val="accent2"/>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7" name="Title 6">
            <a:extLst>
              <a:ext uri="{FF2B5EF4-FFF2-40B4-BE49-F238E27FC236}">
                <a16:creationId xmlns:a16="http://schemas.microsoft.com/office/drawing/2014/main" id="{613004B2-12E2-2511-DBB9-44595BC0A950}"/>
              </a:ext>
            </a:extLst>
          </p:cNvPr>
          <p:cNvSpPr>
            <a:spLocks noGrp="1"/>
          </p:cNvSpPr>
          <p:nvPr>
            <p:ph type="title"/>
          </p:nvPr>
        </p:nvSpPr>
        <p:spPr/>
        <p:txBody>
          <a:bodyPr/>
          <a:lstStyle/>
          <a:p>
            <a:r>
              <a:rPr lang="en-US" dirty="0">
                <a:solidFill>
                  <a:schemeClr val="bg1"/>
                </a:solidFill>
                <a:effectLst>
                  <a:outerShdw blurRad="50800" dist="38100" dir="5400000" algn="t" rotWithShape="0">
                    <a:prstClr val="black">
                      <a:alpha val="40000"/>
                    </a:prstClr>
                  </a:outerShdw>
                </a:effectLst>
              </a:rPr>
              <a:t>Other Vehicles</a:t>
            </a:r>
          </a:p>
        </p:txBody>
      </p:sp>
    </p:spTree>
    <p:extLst>
      <p:ext uri="{BB962C8B-B14F-4D97-AF65-F5344CB8AC3E}">
        <p14:creationId xmlns:p14="http://schemas.microsoft.com/office/powerpoint/2010/main" val="605491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375BC-E3DD-42C8-832B-49EDE651B1F8}"/>
              </a:ext>
            </a:extLst>
          </p:cNvPr>
          <p:cNvSpPr>
            <a:spLocks noGrp="1"/>
          </p:cNvSpPr>
          <p:nvPr>
            <p:ph type="title"/>
          </p:nvPr>
        </p:nvSpPr>
        <p:spPr>
          <a:xfrm>
            <a:off x="838200" y="365126"/>
            <a:ext cx="10515600" cy="925290"/>
          </a:xfrm>
        </p:spPr>
        <p:txBody>
          <a:bodyPr/>
          <a:lstStyle/>
          <a:p>
            <a:r>
              <a:rPr lang="en-US" dirty="0"/>
              <a:t>Questions?</a:t>
            </a:r>
          </a:p>
        </p:txBody>
      </p:sp>
      <p:sp>
        <p:nvSpPr>
          <p:cNvPr id="3" name="Slide Number Placeholder 2">
            <a:extLst>
              <a:ext uri="{FF2B5EF4-FFF2-40B4-BE49-F238E27FC236}">
                <a16:creationId xmlns:a16="http://schemas.microsoft.com/office/drawing/2014/main" id="{E8CC2B10-A1C0-4F49-AACD-242DED56DC3D}"/>
              </a:ext>
            </a:extLst>
          </p:cNvPr>
          <p:cNvSpPr>
            <a:spLocks noGrp="1"/>
          </p:cNvSpPr>
          <p:nvPr>
            <p:ph type="sldNum" sz="quarter" idx="12"/>
          </p:nvPr>
        </p:nvSpPr>
        <p:spPr/>
        <p:txBody>
          <a:bodyPr/>
          <a:lstStyle/>
          <a:p>
            <a:pPr algn="r"/>
            <a:fld id="{DC34D593-1652-4EF8-A601-D46850590469}" type="slidenum">
              <a:rPr lang="en-US" smtClean="0"/>
              <a:pPr algn="r"/>
              <a:t>21</a:t>
            </a:fld>
            <a:endParaRPr lang="en-US" dirty="0"/>
          </a:p>
        </p:txBody>
      </p:sp>
      <p:pic>
        <p:nvPicPr>
          <p:cNvPr id="5" name="Picture 4">
            <a:extLst>
              <a:ext uri="{FF2B5EF4-FFF2-40B4-BE49-F238E27FC236}">
                <a16:creationId xmlns:a16="http://schemas.microsoft.com/office/drawing/2014/main" id="{A72B00F2-B4EB-44A8-9DEC-5E4DF5C5A0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90" y="1926679"/>
            <a:ext cx="12368980" cy="3048443"/>
          </a:xfrm>
          <a:prstGeom prst="rect">
            <a:avLst/>
          </a:prstGeom>
          <a:ln w="57150">
            <a:solidFill>
              <a:schemeClr val="accent1"/>
            </a:solidFill>
          </a:ln>
          <a:effectLst>
            <a:outerShdw blurRad="50800" dist="38100" dir="5400000" algn="t" rotWithShape="0">
              <a:prstClr val="black">
                <a:alpha val="40000"/>
              </a:prstClr>
            </a:outerShdw>
          </a:effectLst>
        </p:spPr>
      </p:pic>
      <p:sp>
        <p:nvSpPr>
          <p:cNvPr id="6" name="Footer Placeholder 5">
            <a:extLst>
              <a:ext uri="{FF2B5EF4-FFF2-40B4-BE49-F238E27FC236}">
                <a16:creationId xmlns:a16="http://schemas.microsoft.com/office/drawing/2014/main" id="{1200FA96-F168-987A-1169-A73F74363A0E}"/>
              </a:ext>
            </a:extLst>
          </p:cNvPr>
          <p:cNvSpPr>
            <a:spLocks noGrp="1"/>
          </p:cNvSpPr>
          <p:nvPr>
            <p:ph type="ftr" sz="quarter" idx="11"/>
          </p:nvPr>
        </p:nvSpPr>
        <p:spPr/>
        <p:txBody>
          <a:bodyPr/>
          <a:lstStyle/>
          <a:p>
            <a:r>
              <a:rPr lang="en-US"/>
              <a:t>Checkpoint</a:t>
            </a:r>
            <a:endParaRPr lang="en-US" dirty="0"/>
          </a:p>
        </p:txBody>
      </p:sp>
    </p:spTree>
    <p:extLst>
      <p:ext uri="{BB962C8B-B14F-4D97-AF65-F5344CB8AC3E}">
        <p14:creationId xmlns:p14="http://schemas.microsoft.com/office/powerpoint/2010/main" val="2512283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1BE90-0AF8-43CB-8B51-2BFD4B8073C6}"/>
              </a:ext>
            </a:extLst>
          </p:cNvPr>
          <p:cNvSpPr>
            <a:spLocks noGrp="1"/>
          </p:cNvSpPr>
          <p:nvPr>
            <p:ph type="title"/>
          </p:nvPr>
        </p:nvSpPr>
        <p:spPr>
          <a:xfrm>
            <a:off x="838200" y="365126"/>
            <a:ext cx="10515600" cy="925290"/>
          </a:xfrm>
        </p:spPr>
        <p:txBody>
          <a:bodyPr/>
          <a:lstStyle/>
          <a:p>
            <a:r>
              <a:rPr lang="en-US" dirty="0"/>
              <a:t>Next steps…</a:t>
            </a:r>
          </a:p>
        </p:txBody>
      </p:sp>
      <p:sp>
        <p:nvSpPr>
          <p:cNvPr id="3" name="Slide Number Placeholder 2">
            <a:extLst>
              <a:ext uri="{FF2B5EF4-FFF2-40B4-BE49-F238E27FC236}">
                <a16:creationId xmlns:a16="http://schemas.microsoft.com/office/drawing/2014/main" id="{79B62B48-3DA7-43C7-B535-4B59F6DB1142}"/>
              </a:ext>
            </a:extLst>
          </p:cNvPr>
          <p:cNvSpPr>
            <a:spLocks noGrp="1"/>
          </p:cNvSpPr>
          <p:nvPr>
            <p:ph type="sldNum" sz="quarter" idx="12"/>
          </p:nvPr>
        </p:nvSpPr>
        <p:spPr/>
        <p:txBody>
          <a:bodyPr/>
          <a:lstStyle/>
          <a:p>
            <a:pPr algn="r"/>
            <a:fld id="{DC34D593-1652-4EF8-A601-D46850590469}" type="slidenum">
              <a:rPr lang="en-US" smtClean="0"/>
              <a:pPr algn="r"/>
              <a:t>22</a:t>
            </a:fld>
            <a:endParaRPr lang="en-US" dirty="0"/>
          </a:p>
        </p:txBody>
      </p:sp>
      <p:pic>
        <p:nvPicPr>
          <p:cNvPr id="5" name="Graphic 4" descr="Shoe footprints">
            <a:extLst>
              <a:ext uri="{FF2B5EF4-FFF2-40B4-BE49-F238E27FC236}">
                <a16:creationId xmlns:a16="http://schemas.microsoft.com/office/drawing/2014/main" id="{0BA363B6-E519-4F1D-A966-59CBC06141A5}"/>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3126219">
            <a:off x="8646213" y="5741763"/>
            <a:ext cx="914400" cy="914400"/>
          </a:xfrm>
          <a:prstGeom prst="rect">
            <a:avLst/>
          </a:prstGeom>
        </p:spPr>
      </p:pic>
      <p:pic>
        <p:nvPicPr>
          <p:cNvPr id="6" name="Graphic 5" descr="Shoe footprints">
            <a:extLst>
              <a:ext uri="{FF2B5EF4-FFF2-40B4-BE49-F238E27FC236}">
                <a16:creationId xmlns:a16="http://schemas.microsoft.com/office/drawing/2014/main" id="{073C1CBE-002F-4D08-8F64-796FC8504BE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804007">
            <a:off x="9622386" y="5100146"/>
            <a:ext cx="914400" cy="914400"/>
          </a:xfrm>
          <a:prstGeom prst="rect">
            <a:avLst/>
          </a:prstGeom>
        </p:spPr>
      </p:pic>
      <p:pic>
        <p:nvPicPr>
          <p:cNvPr id="7" name="Graphic 6" descr="Shoe footprints">
            <a:extLst>
              <a:ext uri="{FF2B5EF4-FFF2-40B4-BE49-F238E27FC236}">
                <a16:creationId xmlns:a16="http://schemas.microsoft.com/office/drawing/2014/main" id="{FB959C47-04D9-4E7B-8BDD-3C75A8DFDDA2}"/>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048226">
            <a:off x="10268668" y="4056985"/>
            <a:ext cx="914400" cy="914400"/>
          </a:xfrm>
          <a:prstGeom prst="rect">
            <a:avLst/>
          </a:prstGeom>
        </p:spPr>
      </p:pic>
      <p:pic>
        <p:nvPicPr>
          <p:cNvPr id="8" name="Graphic 7" descr="Shoe footprints">
            <a:extLst>
              <a:ext uri="{FF2B5EF4-FFF2-40B4-BE49-F238E27FC236}">
                <a16:creationId xmlns:a16="http://schemas.microsoft.com/office/drawing/2014/main" id="{61D3BC54-8496-457D-A782-3F9823121B8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172678">
            <a:off x="10718045" y="2886591"/>
            <a:ext cx="914400" cy="914400"/>
          </a:xfrm>
          <a:prstGeom prst="rect">
            <a:avLst/>
          </a:prstGeom>
        </p:spPr>
      </p:pic>
      <p:pic>
        <p:nvPicPr>
          <p:cNvPr id="9" name="Graphic 8" descr="Shoe footprints">
            <a:extLst>
              <a:ext uri="{FF2B5EF4-FFF2-40B4-BE49-F238E27FC236}">
                <a16:creationId xmlns:a16="http://schemas.microsoft.com/office/drawing/2014/main" id="{D4627D88-76CD-42F6-A5DD-25C181A96F3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20350">
            <a:off x="11196645" y="1750223"/>
            <a:ext cx="914400" cy="914400"/>
          </a:xfrm>
          <a:prstGeom prst="rect">
            <a:avLst/>
          </a:prstGeom>
        </p:spPr>
      </p:pic>
      <p:sp>
        <p:nvSpPr>
          <p:cNvPr id="10" name="TextBox 9">
            <a:extLst>
              <a:ext uri="{FF2B5EF4-FFF2-40B4-BE49-F238E27FC236}">
                <a16:creationId xmlns:a16="http://schemas.microsoft.com/office/drawing/2014/main" id="{ECEE65B2-750C-4E69-A126-0E6B7C3FEEEE}"/>
              </a:ext>
            </a:extLst>
          </p:cNvPr>
          <p:cNvSpPr txBox="1"/>
          <p:nvPr/>
        </p:nvSpPr>
        <p:spPr>
          <a:xfrm>
            <a:off x="2313053" y="1737150"/>
            <a:ext cx="6894726" cy="461665"/>
          </a:xfrm>
          <a:prstGeom prst="rect">
            <a:avLst/>
          </a:prstGeom>
          <a:noFill/>
        </p:spPr>
        <p:txBody>
          <a:bodyPr wrap="square" rtlCol="0">
            <a:spAutoFit/>
          </a:bodyPr>
          <a:lstStyle/>
          <a:p>
            <a:r>
              <a:rPr lang="en-US" sz="2400" dirty="0">
                <a:solidFill>
                  <a:schemeClr val="accent3"/>
                </a:solidFill>
              </a:rPr>
              <a:t>Complete the Checkpoint 2 Assignment.</a:t>
            </a:r>
          </a:p>
        </p:txBody>
      </p:sp>
      <p:sp>
        <p:nvSpPr>
          <p:cNvPr id="11" name="TextBox 10">
            <a:extLst>
              <a:ext uri="{FF2B5EF4-FFF2-40B4-BE49-F238E27FC236}">
                <a16:creationId xmlns:a16="http://schemas.microsoft.com/office/drawing/2014/main" id="{556AC4C7-3CD1-4182-99D1-A1DAB6EB0D16}"/>
              </a:ext>
            </a:extLst>
          </p:cNvPr>
          <p:cNvSpPr txBox="1"/>
          <p:nvPr/>
        </p:nvSpPr>
        <p:spPr>
          <a:xfrm>
            <a:off x="2313053" y="3187191"/>
            <a:ext cx="6894726" cy="830997"/>
          </a:xfrm>
          <a:prstGeom prst="rect">
            <a:avLst/>
          </a:prstGeom>
          <a:noFill/>
        </p:spPr>
        <p:txBody>
          <a:bodyPr wrap="square" rtlCol="0">
            <a:spAutoFit/>
          </a:bodyPr>
          <a:lstStyle/>
          <a:p>
            <a:r>
              <a:rPr lang="en-US" sz="2400" dirty="0">
                <a:solidFill>
                  <a:schemeClr val="accent3"/>
                </a:solidFill>
              </a:rPr>
              <a:t>Complete all Learning Block 3 online learning segments and assignments.</a:t>
            </a:r>
          </a:p>
        </p:txBody>
      </p:sp>
      <p:pic>
        <p:nvPicPr>
          <p:cNvPr id="13" name="Graphic 12" descr="Arrow Slight curve">
            <a:extLst>
              <a:ext uri="{FF2B5EF4-FFF2-40B4-BE49-F238E27FC236}">
                <a16:creationId xmlns:a16="http://schemas.microsoft.com/office/drawing/2014/main" id="{C3414130-F127-4E14-9F38-4AAD1854459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9441" y="1288045"/>
            <a:ext cx="1359877" cy="1359877"/>
          </a:xfrm>
          <a:prstGeom prst="rect">
            <a:avLst/>
          </a:prstGeom>
        </p:spPr>
      </p:pic>
      <p:pic>
        <p:nvPicPr>
          <p:cNvPr id="14" name="Graphic 13" descr="Arrow Slight curve">
            <a:extLst>
              <a:ext uri="{FF2B5EF4-FFF2-40B4-BE49-F238E27FC236}">
                <a16:creationId xmlns:a16="http://schemas.microsoft.com/office/drawing/2014/main" id="{C3429AD1-F5C9-4C6B-94EB-46276839748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9440" y="2866253"/>
            <a:ext cx="1359877" cy="1359877"/>
          </a:xfrm>
          <a:prstGeom prst="rect">
            <a:avLst/>
          </a:prstGeom>
        </p:spPr>
      </p:pic>
      <p:pic>
        <p:nvPicPr>
          <p:cNvPr id="16" name="Graphic 15" descr="Lightbulb and gear">
            <a:extLst>
              <a:ext uri="{FF2B5EF4-FFF2-40B4-BE49-F238E27FC236}">
                <a16:creationId xmlns:a16="http://schemas.microsoft.com/office/drawing/2014/main" id="{5488A268-9023-4B36-9F90-13CF2DCF9B44}"/>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219317" y="4883568"/>
            <a:ext cx="914400" cy="914400"/>
          </a:xfrm>
          <a:prstGeom prst="rect">
            <a:avLst/>
          </a:prstGeom>
        </p:spPr>
      </p:pic>
      <p:sp>
        <p:nvSpPr>
          <p:cNvPr id="12" name="Footer Placeholder 11">
            <a:extLst>
              <a:ext uri="{FF2B5EF4-FFF2-40B4-BE49-F238E27FC236}">
                <a16:creationId xmlns:a16="http://schemas.microsoft.com/office/drawing/2014/main" id="{7067F62B-7121-F8E5-85B8-DEA53947361D}"/>
              </a:ext>
            </a:extLst>
          </p:cNvPr>
          <p:cNvSpPr>
            <a:spLocks noGrp="1"/>
          </p:cNvSpPr>
          <p:nvPr>
            <p:ph type="ftr" sz="quarter" idx="11"/>
          </p:nvPr>
        </p:nvSpPr>
        <p:spPr/>
        <p:txBody>
          <a:bodyPr/>
          <a:lstStyle/>
          <a:p>
            <a:r>
              <a:rPr lang="en-US"/>
              <a:t>Checkpoint</a:t>
            </a:r>
            <a:endParaRPr lang="en-US" dirty="0"/>
          </a:p>
        </p:txBody>
      </p:sp>
      <p:sp>
        <p:nvSpPr>
          <p:cNvPr id="4" name="Rectangle: Rounded Corners 3">
            <a:extLst>
              <a:ext uri="{FF2B5EF4-FFF2-40B4-BE49-F238E27FC236}">
                <a16:creationId xmlns:a16="http://schemas.microsoft.com/office/drawing/2014/main" id="{EDA9521C-72B6-EA8A-C0FE-01717BB12089}"/>
              </a:ext>
            </a:extLst>
          </p:cNvPr>
          <p:cNvSpPr/>
          <p:nvPr/>
        </p:nvSpPr>
        <p:spPr>
          <a:xfrm>
            <a:off x="3223287" y="5014625"/>
            <a:ext cx="5328668" cy="65228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Remember to use the Learning Block 3 Checklist.</a:t>
            </a:r>
          </a:p>
        </p:txBody>
      </p:sp>
    </p:spTree>
    <p:extLst>
      <p:ext uri="{BB962C8B-B14F-4D97-AF65-F5344CB8AC3E}">
        <p14:creationId xmlns:p14="http://schemas.microsoft.com/office/powerpoint/2010/main" val="1989847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8E450F3-7AD3-1E30-1BBE-101C07016E7F}"/>
              </a:ext>
            </a:extLst>
          </p:cNvPr>
          <p:cNvSpPr>
            <a:spLocks noGrp="1"/>
          </p:cNvSpPr>
          <p:nvPr>
            <p:ph type="title"/>
          </p:nvPr>
        </p:nvSpPr>
        <p:spPr/>
        <p:txBody>
          <a:bodyPr/>
          <a:lstStyle/>
          <a:p>
            <a:r>
              <a:rPr lang="en-US" dirty="0">
                <a:solidFill>
                  <a:schemeClr val="accent1"/>
                </a:solidFill>
              </a:rPr>
              <a:t>Best Practices </a:t>
            </a:r>
            <a:r>
              <a:rPr lang="en-US" dirty="0"/>
              <a:t>• Air Bags</a:t>
            </a:r>
          </a:p>
        </p:txBody>
      </p:sp>
      <p:sp>
        <p:nvSpPr>
          <p:cNvPr id="2" name="Footer Placeholder 1">
            <a:extLst>
              <a:ext uri="{FF2B5EF4-FFF2-40B4-BE49-F238E27FC236}">
                <a16:creationId xmlns:a16="http://schemas.microsoft.com/office/drawing/2014/main" id="{D6D3C8F3-3474-FAA9-E7F4-5712B671C76C}"/>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8CC750">
                    <a:lumMod val="20000"/>
                    <a:lumOff val="80000"/>
                  </a:srgbClr>
                </a:solidFill>
                <a:effectLst/>
                <a:uLnTx/>
                <a:uFillTx/>
                <a:latin typeface="Roboto"/>
                <a:ea typeface="+mn-ea"/>
                <a:cs typeface="+mn-cs"/>
              </a:rPr>
              <a:t>Checkpoint</a:t>
            </a:r>
            <a:endParaRPr kumimoji="0" lang="en-US" sz="1800" b="1" i="0" u="none" strike="noStrike" kern="1200" cap="none" spc="0" normalizeH="0" baseline="0" noProof="0" dirty="0">
              <a:ln>
                <a:noFill/>
              </a:ln>
              <a:solidFill>
                <a:srgbClr val="8CC750">
                  <a:lumMod val="20000"/>
                  <a:lumOff val="80000"/>
                </a:srgbClr>
              </a:solidFill>
              <a:effectLst/>
              <a:uLnTx/>
              <a:uFillTx/>
              <a:latin typeface="Roboto"/>
              <a:ea typeface="+mn-ea"/>
              <a:cs typeface="+mn-cs"/>
            </a:endParaRPr>
          </a:p>
        </p:txBody>
      </p:sp>
      <p:sp>
        <p:nvSpPr>
          <p:cNvPr id="3" name="Slide Number Placeholder 2">
            <a:extLst>
              <a:ext uri="{FF2B5EF4-FFF2-40B4-BE49-F238E27FC236}">
                <a16:creationId xmlns:a16="http://schemas.microsoft.com/office/drawing/2014/main" id="{800A0A65-6530-2ED1-00F7-EA32F599E6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3CBF68-38E2-48B1-A0C0-53C053A6473C}" type="slidenum">
              <a:rPr kumimoji="0" lang="en-US" sz="1800" b="1" i="0" u="none" strike="noStrike" kern="1200" cap="none" spc="0" normalizeH="0" baseline="0" noProof="0" smtClean="0">
                <a:ln>
                  <a:noFill/>
                </a:ln>
                <a:solidFill>
                  <a:srgbClr val="054D77"/>
                </a:solidFill>
                <a:effectLst/>
                <a:uLnTx/>
                <a:uFillTx/>
                <a:latin typeface="Robo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800" b="1" i="0" u="none" strike="noStrike" kern="1200" cap="none" spc="0" normalizeH="0" baseline="0" noProof="0" dirty="0">
              <a:ln>
                <a:noFill/>
              </a:ln>
              <a:solidFill>
                <a:srgbClr val="054D77"/>
              </a:solidFill>
              <a:effectLst/>
              <a:uLnTx/>
              <a:uFillTx/>
              <a:latin typeface="Roboto"/>
              <a:ea typeface="+mn-ea"/>
              <a:cs typeface="+mn-cs"/>
            </a:endParaRPr>
          </a:p>
        </p:txBody>
      </p:sp>
      <p:pic>
        <p:nvPicPr>
          <p:cNvPr id="7" name="Picture 6" descr="A person sitting in the back of a car&#10;&#10;Description automatically generated">
            <a:extLst>
              <a:ext uri="{FF2B5EF4-FFF2-40B4-BE49-F238E27FC236}">
                <a16:creationId xmlns:a16="http://schemas.microsoft.com/office/drawing/2014/main" id="{AA969B8E-D37A-CDE1-D4FB-883181AB30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98"/>
          <a:stretch/>
        </p:blipFill>
        <p:spPr bwMode="auto">
          <a:xfrm>
            <a:off x="8694447" y="1311102"/>
            <a:ext cx="2660904" cy="1899766"/>
          </a:xfrm>
          <a:prstGeom prst="roundRect">
            <a:avLst>
              <a:gd name="adj" fmla="val 8594"/>
            </a:avLst>
          </a:prstGeom>
          <a:solidFill>
            <a:srgbClr val="FFFFFF">
              <a:shade val="85000"/>
            </a:srgbClr>
          </a:solidFill>
          <a:ln w="9525" cap="flat" cmpd="sng" algn="ctr">
            <a:no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E1514DE6-B00E-B333-DA71-61CBB3389D9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664"/>
          <a:stretch/>
        </p:blipFill>
        <p:spPr bwMode="auto">
          <a:xfrm>
            <a:off x="581982" y="2435356"/>
            <a:ext cx="2641647" cy="3666058"/>
          </a:xfrm>
          <a:prstGeom prst="roundRect">
            <a:avLst>
              <a:gd name="adj" fmla="val 8594"/>
            </a:avLst>
          </a:prstGeom>
          <a:solidFill>
            <a:srgbClr val="FFFFFF">
              <a:shade val="85000"/>
            </a:srgbClr>
          </a:solidFill>
          <a:ln>
            <a:noFill/>
          </a:ln>
          <a:effectLst/>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7998733E-7A91-C72C-4DDC-E7424CFFFA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5654634" y="1891464"/>
            <a:ext cx="2598163" cy="1249898"/>
          </a:xfrm>
          <a:prstGeom prst="rect">
            <a:avLst/>
          </a:prstGeom>
          <a:noFill/>
        </p:spPr>
      </p:pic>
      <p:pic>
        <p:nvPicPr>
          <p:cNvPr id="10" name="Picture 9" descr="A close up of a car interior&#10;&#10;Description automatically generated">
            <a:extLst>
              <a:ext uri="{FF2B5EF4-FFF2-40B4-BE49-F238E27FC236}">
                <a16:creationId xmlns:a16="http://schemas.microsoft.com/office/drawing/2014/main" id="{2CEA3E80-FC4B-B01B-CEE0-079861CCC4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86604" y="3358214"/>
            <a:ext cx="2743200" cy="2743200"/>
          </a:xfrm>
          <a:prstGeom prst="roundRect">
            <a:avLst>
              <a:gd name="adj" fmla="val 8594"/>
            </a:avLst>
          </a:prstGeom>
          <a:solidFill>
            <a:srgbClr val="FFFFFF">
              <a:shade val="85000"/>
            </a:srgbClr>
          </a:solidFill>
          <a:ln w="9525" cap="flat" cmpd="sng" algn="ctr">
            <a:solidFill>
              <a:schemeClr val="bg2">
                <a:lumMod val="75000"/>
              </a:schemeClr>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p:spPr>
      </p:pic>
      <p:pic>
        <p:nvPicPr>
          <p:cNvPr id="11" name="Picture 10" descr="A close up of a black object&#10;&#10;Description automatically generated">
            <a:extLst>
              <a:ext uri="{FF2B5EF4-FFF2-40B4-BE49-F238E27FC236}">
                <a16:creationId xmlns:a16="http://schemas.microsoft.com/office/drawing/2014/main" id="{A8C9D007-2A78-818C-D655-9D725DDB12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66447" y="1402097"/>
            <a:ext cx="1986280" cy="1739265"/>
          </a:xfrm>
          <a:prstGeom prst="rect">
            <a:avLst/>
          </a:prstGeom>
        </p:spPr>
      </p:pic>
      <p:pic>
        <p:nvPicPr>
          <p:cNvPr id="12" name="Picture 11" descr="A child sitting in a car seat&#10;&#10;Description automatically generated">
            <a:extLst>
              <a:ext uri="{FF2B5EF4-FFF2-40B4-BE49-F238E27FC236}">
                <a16:creationId xmlns:a16="http://schemas.microsoft.com/office/drawing/2014/main" id="{3D89FEA2-26FB-CA84-3E72-650BE9C82C4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93249" y="3358214"/>
            <a:ext cx="2663301" cy="2743200"/>
          </a:xfrm>
          <a:prstGeom prst="roundRect">
            <a:avLst>
              <a:gd name="adj" fmla="val 8594"/>
            </a:avLst>
          </a:prstGeom>
          <a:solidFill>
            <a:srgbClr val="FFFFFF">
              <a:shade val="85000"/>
            </a:srgbClr>
          </a:solidFill>
          <a:ln w="9525" cap="flat" cmpd="sng" algn="ctr">
            <a:no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p:spPr>
      </p:pic>
      <p:pic>
        <p:nvPicPr>
          <p:cNvPr id="13" name="Picture 12" descr="A sign on a vehicle&#10;&#10;Description automatically generated">
            <a:extLst>
              <a:ext uri="{FF2B5EF4-FFF2-40B4-BE49-F238E27FC236}">
                <a16:creationId xmlns:a16="http://schemas.microsoft.com/office/drawing/2014/main" id="{5D280662-19EA-1CDA-C335-E2B84948998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11331" b="7197"/>
          <a:stretch/>
        </p:blipFill>
        <p:spPr bwMode="auto">
          <a:xfrm>
            <a:off x="3475388" y="3358214"/>
            <a:ext cx="1968398" cy="2743200"/>
          </a:xfrm>
          <a:prstGeom prst="roundRect">
            <a:avLst>
              <a:gd name="adj" fmla="val 8594"/>
            </a:avLst>
          </a:prstGeom>
          <a:solidFill>
            <a:srgbClr val="FFFFFF">
              <a:shade val="85000"/>
            </a:srgbClr>
          </a:solidFill>
          <a:ln w="9525" cap="flat" cmpd="sng" algn="ctr">
            <a:solidFill>
              <a:sysClr val="window" lastClr="FFFFFF">
                <a:lumMod val="75000"/>
              </a:sysClr>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a:extLst>
            <a:ext uri="{53640926-AAD7-44D8-BBD7-CCE9431645EC}">
              <a14:shadowObscured xmlns:a14="http://schemas.microsoft.com/office/drawing/2010/main"/>
            </a:ext>
          </a:extLst>
        </p:spPr>
      </p:pic>
      <p:sp>
        <p:nvSpPr>
          <p:cNvPr id="14" name="Arrow: Notched Right 13">
            <a:extLst>
              <a:ext uri="{FF2B5EF4-FFF2-40B4-BE49-F238E27FC236}">
                <a16:creationId xmlns:a16="http://schemas.microsoft.com/office/drawing/2014/main" id="{23888F13-6F84-4A11-09E3-B5F1B9F4685A}"/>
              </a:ext>
            </a:extLst>
          </p:cNvPr>
          <p:cNvSpPr/>
          <p:nvPr/>
        </p:nvSpPr>
        <p:spPr>
          <a:xfrm flipH="1">
            <a:off x="7294978" y="2435356"/>
            <a:ext cx="957819" cy="572454"/>
          </a:xfrm>
          <a:prstGeom prst="notchedRightArrow">
            <a:avLst/>
          </a:prstGeom>
          <a:solidFill>
            <a:schemeClr val="accent4"/>
          </a:solidFill>
          <a:ln w="19050">
            <a:solidFill>
              <a:schemeClr val="bg1"/>
            </a:solidFill>
          </a:ln>
          <a:effectLst>
            <a:outerShdw blurRad="50800" dist="38100" dir="5400000" algn="t"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0504F"/>
                </a:solidFill>
                <a:effectLst/>
                <a:uLnTx/>
                <a:uFillTx/>
                <a:latin typeface="Roboto"/>
                <a:ea typeface="Roboto" panose="02000000000000000000" pitchFamily="2" charset="0"/>
                <a:cs typeface="Times New Roman" panose="02020603050405020304" pitchFamily="18" charset="0"/>
              </a:rPr>
              <a:t>MOVE</a:t>
            </a:r>
            <a:endParaRPr kumimoji="0" lang="en-US" sz="1100" b="0" i="0" u="none" strike="noStrike" kern="1200" cap="none" spc="0" normalizeH="0" baseline="0" noProof="0" dirty="0">
              <a:ln>
                <a:noFill/>
              </a:ln>
              <a:solidFill>
                <a:srgbClr val="3B3838"/>
              </a:solidFill>
              <a:effectLst/>
              <a:uLnTx/>
              <a:uFillTx/>
              <a:latin typeface="Roboto"/>
              <a:ea typeface="Roboto" panose="02000000000000000000" pitchFamily="2" charset="0"/>
              <a:cs typeface="Times New Roman" panose="02020603050405020304" pitchFamily="18" charset="0"/>
            </a:endParaRPr>
          </a:p>
        </p:txBody>
      </p:sp>
      <p:sp>
        <p:nvSpPr>
          <p:cNvPr id="15" name="Text Box 3">
            <a:extLst>
              <a:ext uri="{FF2B5EF4-FFF2-40B4-BE49-F238E27FC236}">
                <a16:creationId xmlns:a16="http://schemas.microsoft.com/office/drawing/2014/main" id="{CC853F50-8A59-F18B-9016-03A475D71C52}"/>
              </a:ext>
            </a:extLst>
          </p:cNvPr>
          <p:cNvSpPr txBox="1"/>
          <p:nvPr/>
        </p:nvSpPr>
        <p:spPr>
          <a:xfrm>
            <a:off x="835450" y="5434413"/>
            <a:ext cx="1182193" cy="667001"/>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D86C"/>
                </a:solidFill>
                <a:effectLst>
                  <a:outerShdw blurRad="50800" dist="38100" dir="5400000" algn="t">
                    <a:srgbClr val="000000">
                      <a:alpha val="40000"/>
                    </a:srgbClr>
                  </a:outerShdw>
                </a:effectLst>
                <a:uLnTx/>
                <a:uFillTx/>
                <a:latin typeface="Roboto Slab ExtraBold" pitchFamily="2" charset="0"/>
                <a:ea typeface="Roboto" panose="02000000000000000000" pitchFamily="2" charset="0"/>
                <a:cs typeface="Times New Roman" panose="02020603050405020304" pitchFamily="18" charset="0"/>
              </a:rPr>
              <a:t>NO!</a:t>
            </a:r>
            <a:endParaRPr kumimoji="0" lang="en-US" sz="1800" b="0" i="0" u="none" strike="noStrike" kern="1200" cap="none" spc="0" normalizeH="0" baseline="0" noProof="0">
              <a:ln>
                <a:noFill/>
              </a:ln>
              <a:solidFill>
                <a:srgbClr val="3B3838"/>
              </a:solidFill>
              <a:effectLst/>
              <a:uLnTx/>
              <a:uFillTx/>
              <a:latin typeface="Roboto" panose="02000000000000000000" pitchFamily="2"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2689589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C6706-DFB6-8F3F-B740-0A9C975DC372}"/>
              </a:ext>
            </a:extLst>
          </p:cNvPr>
          <p:cNvSpPr>
            <a:spLocks noGrp="1"/>
          </p:cNvSpPr>
          <p:nvPr>
            <p:ph type="title"/>
          </p:nvPr>
        </p:nvSpPr>
        <p:spPr>
          <a:xfrm>
            <a:off x="527750" y="2238224"/>
            <a:ext cx="2868946" cy="1559150"/>
          </a:xfrm>
        </p:spPr>
        <p:txBody>
          <a:bodyPr/>
          <a:lstStyle/>
          <a:p>
            <a:pPr algn="ctr"/>
            <a:r>
              <a:rPr lang="en-US" dirty="0">
                <a:solidFill>
                  <a:schemeClr val="accent1"/>
                </a:solidFill>
              </a:rPr>
              <a:t>Vehicle </a:t>
            </a:r>
            <a:r>
              <a:rPr lang="en-US" dirty="0"/>
              <a:t>Parts</a:t>
            </a:r>
          </a:p>
        </p:txBody>
      </p:sp>
      <p:sp>
        <p:nvSpPr>
          <p:cNvPr id="3" name="Footer Placeholder 2">
            <a:extLst>
              <a:ext uri="{FF2B5EF4-FFF2-40B4-BE49-F238E27FC236}">
                <a16:creationId xmlns:a16="http://schemas.microsoft.com/office/drawing/2014/main" id="{C9C7BA35-FF90-2377-0249-854BCAB5CC0B}"/>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8CC750">
                    <a:lumMod val="20000"/>
                    <a:lumOff val="80000"/>
                  </a:srgbClr>
                </a:solidFill>
                <a:effectLst/>
                <a:uLnTx/>
                <a:uFillTx/>
                <a:latin typeface="Roboto"/>
                <a:ea typeface="+mn-ea"/>
                <a:cs typeface="+mn-cs"/>
              </a:rPr>
              <a:t>Checkpoint</a:t>
            </a:r>
            <a:endParaRPr kumimoji="0" lang="en-US" sz="1800" b="1" i="0" u="none" strike="noStrike" kern="1200" cap="none" spc="0" normalizeH="0" baseline="0" noProof="0" dirty="0">
              <a:ln>
                <a:noFill/>
              </a:ln>
              <a:solidFill>
                <a:srgbClr val="8CC750">
                  <a:lumMod val="20000"/>
                  <a:lumOff val="80000"/>
                </a:srgbClr>
              </a:solidFill>
              <a:effectLst/>
              <a:uLnTx/>
              <a:uFillTx/>
              <a:latin typeface="Roboto"/>
              <a:ea typeface="+mn-ea"/>
              <a:cs typeface="+mn-cs"/>
            </a:endParaRPr>
          </a:p>
        </p:txBody>
      </p:sp>
      <p:sp>
        <p:nvSpPr>
          <p:cNvPr id="4" name="Slide Number Placeholder 3">
            <a:extLst>
              <a:ext uri="{FF2B5EF4-FFF2-40B4-BE49-F238E27FC236}">
                <a16:creationId xmlns:a16="http://schemas.microsoft.com/office/drawing/2014/main" id="{209E58E9-4A19-5D64-E2B4-14B030CDA6D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3CBF68-38E2-48B1-A0C0-53C053A6473C}" type="slidenum">
              <a:rPr kumimoji="0" lang="en-US" sz="1800" b="1" i="0" u="none" strike="noStrike" kern="1200" cap="none" spc="0" normalizeH="0" baseline="0" noProof="0" smtClean="0">
                <a:ln>
                  <a:noFill/>
                </a:ln>
                <a:solidFill>
                  <a:srgbClr val="054D77"/>
                </a:solidFill>
                <a:effectLst/>
                <a:uLnTx/>
                <a:uFillTx/>
                <a:latin typeface="Robo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800" b="1" i="0" u="none" strike="noStrike" kern="1200" cap="none" spc="0" normalizeH="0" baseline="0" noProof="0" dirty="0">
              <a:ln>
                <a:noFill/>
              </a:ln>
              <a:solidFill>
                <a:srgbClr val="054D77"/>
              </a:solidFill>
              <a:effectLst/>
              <a:uLnTx/>
              <a:uFillTx/>
              <a:latin typeface="Roboto"/>
              <a:ea typeface="+mn-ea"/>
              <a:cs typeface="+mn-cs"/>
            </a:endParaRPr>
          </a:p>
        </p:txBody>
      </p:sp>
      <p:pic>
        <p:nvPicPr>
          <p:cNvPr id="6" name="Picture 5" descr="The back seats of a car&#10;&#10;Description automatically generated">
            <a:extLst>
              <a:ext uri="{FF2B5EF4-FFF2-40B4-BE49-F238E27FC236}">
                <a16:creationId xmlns:a16="http://schemas.microsoft.com/office/drawing/2014/main" id="{FA163BCF-6932-8DFC-EBCD-4A83844641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6504" y="235527"/>
            <a:ext cx="7899761" cy="5920698"/>
          </a:xfrm>
          <a:prstGeom prst="roundRect">
            <a:avLst>
              <a:gd name="adj" fmla="val 8594"/>
            </a:avLst>
          </a:prstGeom>
          <a:solidFill>
            <a:srgbClr val="FFFFFF">
              <a:shade val="85000"/>
            </a:srgbClr>
          </a:solidFill>
          <a:ln>
            <a:noFill/>
          </a:ln>
          <a:effectLst/>
        </p:spPr>
      </p:pic>
      <p:grpSp>
        <p:nvGrpSpPr>
          <p:cNvPr id="17" name="Group 16">
            <a:extLst>
              <a:ext uri="{FF2B5EF4-FFF2-40B4-BE49-F238E27FC236}">
                <a16:creationId xmlns:a16="http://schemas.microsoft.com/office/drawing/2014/main" id="{12B76251-4AD2-BF4A-1A45-89FD82927DEA}"/>
              </a:ext>
            </a:extLst>
          </p:cNvPr>
          <p:cNvGrpSpPr/>
          <p:nvPr/>
        </p:nvGrpSpPr>
        <p:grpSpPr>
          <a:xfrm>
            <a:off x="1182106" y="471172"/>
            <a:ext cx="1560235" cy="1560235"/>
            <a:chOff x="1181852" y="2140013"/>
            <a:chExt cx="1560235" cy="1560235"/>
          </a:xfrm>
        </p:grpSpPr>
        <p:sp>
          <p:nvSpPr>
            <p:cNvPr id="15" name="Oval 14">
              <a:extLst>
                <a:ext uri="{FF2B5EF4-FFF2-40B4-BE49-F238E27FC236}">
                  <a16:creationId xmlns:a16="http://schemas.microsoft.com/office/drawing/2014/main" id="{CFB4794E-F7F2-9ACB-BB5E-D9E0356E1197}"/>
                </a:ext>
              </a:extLst>
            </p:cNvPr>
            <p:cNvSpPr/>
            <p:nvPr/>
          </p:nvSpPr>
          <p:spPr>
            <a:xfrm>
              <a:off x="1181852" y="2140013"/>
              <a:ext cx="1560235" cy="1560235"/>
            </a:xfrm>
            <a:prstGeom prst="ellipse">
              <a:avLst/>
            </a:prstGeom>
            <a:solidFill>
              <a:schemeClr val="bg1"/>
            </a:solidFill>
            <a:ln w="1397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pic>
          <p:nvPicPr>
            <p:cNvPr id="14" name="Graphic 13">
              <a:extLst>
                <a:ext uri="{FF2B5EF4-FFF2-40B4-BE49-F238E27FC236}">
                  <a16:creationId xmlns:a16="http://schemas.microsoft.com/office/drawing/2014/main" id="{860C88F9-BDF7-47D0-7A0E-51AA001F15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12432" y="2479964"/>
              <a:ext cx="1127414" cy="816227"/>
            </a:xfrm>
            <a:prstGeom prst="rect">
              <a:avLst/>
            </a:prstGeom>
          </p:spPr>
        </p:pic>
      </p:grpSp>
      <p:grpSp>
        <p:nvGrpSpPr>
          <p:cNvPr id="35" name="Group 34">
            <a:extLst>
              <a:ext uri="{FF2B5EF4-FFF2-40B4-BE49-F238E27FC236}">
                <a16:creationId xmlns:a16="http://schemas.microsoft.com/office/drawing/2014/main" id="{8D25663F-E483-A668-8C30-1DCA976AAA4B}"/>
              </a:ext>
            </a:extLst>
          </p:cNvPr>
          <p:cNvGrpSpPr/>
          <p:nvPr/>
        </p:nvGrpSpPr>
        <p:grpSpPr>
          <a:xfrm>
            <a:off x="1182106" y="3823529"/>
            <a:ext cx="5592767" cy="1560235"/>
            <a:chOff x="1182106" y="3906659"/>
            <a:chExt cx="5592767" cy="1560235"/>
          </a:xfrm>
        </p:grpSpPr>
        <p:grpSp>
          <p:nvGrpSpPr>
            <p:cNvPr id="24" name="Group 23">
              <a:extLst>
                <a:ext uri="{FF2B5EF4-FFF2-40B4-BE49-F238E27FC236}">
                  <a16:creationId xmlns:a16="http://schemas.microsoft.com/office/drawing/2014/main" id="{960A0E69-5F70-82B9-85E4-A71780CA7B32}"/>
                </a:ext>
              </a:extLst>
            </p:cNvPr>
            <p:cNvGrpSpPr/>
            <p:nvPr/>
          </p:nvGrpSpPr>
          <p:grpSpPr>
            <a:xfrm>
              <a:off x="1182106" y="3906659"/>
              <a:ext cx="1560235" cy="1560235"/>
              <a:chOff x="1237524" y="4072919"/>
              <a:chExt cx="1560235" cy="1560235"/>
            </a:xfrm>
          </p:grpSpPr>
          <p:sp>
            <p:nvSpPr>
              <p:cNvPr id="16" name="Oval 15">
                <a:extLst>
                  <a:ext uri="{FF2B5EF4-FFF2-40B4-BE49-F238E27FC236}">
                    <a16:creationId xmlns:a16="http://schemas.microsoft.com/office/drawing/2014/main" id="{A39A936D-4228-7DE1-2829-92E772D296EE}"/>
                  </a:ext>
                </a:extLst>
              </p:cNvPr>
              <p:cNvSpPr/>
              <p:nvPr/>
            </p:nvSpPr>
            <p:spPr>
              <a:xfrm>
                <a:off x="1237524" y="4072919"/>
                <a:ext cx="1560235" cy="1560235"/>
              </a:xfrm>
              <a:prstGeom prst="ellipse">
                <a:avLst/>
              </a:prstGeom>
              <a:solidFill>
                <a:schemeClr val="bg1"/>
              </a:solidFill>
              <a:ln w="1397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pic>
            <p:nvPicPr>
              <p:cNvPr id="23" name="Graphic 22">
                <a:extLst>
                  <a:ext uri="{FF2B5EF4-FFF2-40B4-BE49-F238E27FC236}">
                    <a16:creationId xmlns:a16="http://schemas.microsoft.com/office/drawing/2014/main" id="{FCFA7289-BB1D-D450-17E1-34E2F6DD9C2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46153" y="4457749"/>
                <a:ext cx="942975" cy="790575"/>
              </a:xfrm>
              <a:prstGeom prst="rect">
                <a:avLst/>
              </a:prstGeom>
            </p:spPr>
          </p:pic>
        </p:grpSp>
        <p:cxnSp>
          <p:nvCxnSpPr>
            <p:cNvPr id="26" name="Straight Connector 25">
              <a:extLst>
                <a:ext uri="{FF2B5EF4-FFF2-40B4-BE49-F238E27FC236}">
                  <a16:creationId xmlns:a16="http://schemas.microsoft.com/office/drawing/2014/main" id="{BF1B1508-5561-1FC8-6CB7-238748A11B3D}"/>
                </a:ext>
              </a:extLst>
            </p:cNvPr>
            <p:cNvCxnSpPr>
              <a:cxnSpLocks/>
              <a:stCxn id="16" idx="6"/>
            </p:cNvCxnSpPr>
            <p:nvPr/>
          </p:nvCxnSpPr>
          <p:spPr>
            <a:xfrm flipV="1">
              <a:off x="2742341" y="4686776"/>
              <a:ext cx="4032532" cy="1"/>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4F0AEAC3-04FE-780E-9D19-4F09CF9F329C}"/>
                </a:ext>
              </a:extLst>
            </p:cNvPr>
            <p:cNvCxnSpPr>
              <a:cxnSpLocks/>
            </p:cNvCxnSpPr>
            <p:nvPr/>
          </p:nvCxnSpPr>
          <p:spPr>
            <a:xfrm>
              <a:off x="4987636" y="4654670"/>
              <a:ext cx="0" cy="513076"/>
            </a:xfrm>
            <a:prstGeom prst="straightConnector1">
              <a:avLst/>
            </a:prstGeom>
            <a:ln w="762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82898F3E-B979-259B-D326-0ACAC6D53A33}"/>
                </a:ext>
              </a:extLst>
            </p:cNvPr>
            <p:cNvCxnSpPr>
              <a:cxnSpLocks/>
            </p:cNvCxnSpPr>
            <p:nvPr/>
          </p:nvCxnSpPr>
          <p:spPr>
            <a:xfrm>
              <a:off x="6774873" y="4654670"/>
              <a:ext cx="0" cy="707040"/>
            </a:xfrm>
            <a:prstGeom prst="straightConnector1">
              <a:avLst/>
            </a:prstGeom>
            <a:ln w="762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4" name="Straight Arrow Connector 33">
            <a:extLst>
              <a:ext uri="{FF2B5EF4-FFF2-40B4-BE49-F238E27FC236}">
                <a16:creationId xmlns:a16="http://schemas.microsoft.com/office/drawing/2014/main" id="{0F703B5B-7B56-1BEA-252B-CFB922F563AD}"/>
              </a:ext>
            </a:extLst>
          </p:cNvPr>
          <p:cNvCxnSpPr>
            <a:stCxn id="15" idx="6"/>
          </p:cNvCxnSpPr>
          <p:nvPr/>
        </p:nvCxnSpPr>
        <p:spPr>
          <a:xfrm flipV="1">
            <a:off x="2742341" y="1251289"/>
            <a:ext cx="3644604" cy="1"/>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892235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7677F4-1F89-22D8-A547-7D4B4654429E}"/>
              </a:ext>
            </a:extLst>
          </p:cNvPr>
          <p:cNvSpPr>
            <a:spLocks noGrp="1"/>
          </p:cNvSpPr>
          <p:nvPr>
            <p:ph type="title"/>
          </p:nvPr>
        </p:nvSpPr>
        <p:spPr>
          <a:xfrm>
            <a:off x="506896" y="301144"/>
            <a:ext cx="11258384" cy="881855"/>
          </a:xfrm>
        </p:spPr>
        <p:txBody>
          <a:bodyPr/>
          <a:lstStyle/>
          <a:p>
            <a:r>
              <a:rPr lang="en-US" sz="3400" dirty="0"/>
              <a:t>Educating Caregivers about Lower Anchors and Tethers</a:t>
            </a:r>
          </a:p>
        </p:txBody>
      </p:sp>
      <p:sp>
        <p:nvSpPr>
          <p:cNvPr id="2" name="Footer Placeholder 1">
            <a:extLst>
              <a:ext uri="{FF2B5EF4-FFF2-40B4-BE49-F238E27FC236}">
                <a16:creationId xmlns:a16="http://schemas.microsoft.com/office/drawing/2014/main" id="{91174AFA-C098-BC61-7A65-778D72873291}"/>
              </a:ext>
            </a:extLst>
          </p:cNvPr>
          <p:cNvSpPr>
            <a:spLocks noGrp="1"/>
          </p:cNvSpPr>
          <p:nvPr>
            <p:ph type="ftr" sz="quarter" idx="11"/>
          </p:nvPr>
        </p:nvSpPr>
        <p:spPr/>
        <p:txBody>
          <a:bodyPr/>
          <a:lstStyle/>
          <a:p>
            <a:r>
              <a:rPr lang="en-US"/>
              <a:t>Checkpoint</a:t>
            </a:r>
            <a:endParaRPr lang="en-US" dirty="0"/>
          </a:p>
        </p:txBody>
      </p:sp>
      <p:pic>
        <p:nvPicPr>
          <p:cNvPr id="5" name="Picture 4">
            <a:extLst>
              <a:ext uri="{FF2B5EF4-FFF2-40B4-BE49-F238E27FC236}">
                <a16:creationId xmlns:a16="http://schemas.microsoft.com/office/drawing/2014/main" id="{0E71C583-150F-D865-45D1-8EADBC9E060C}"/>
              </a:ext>
            </a:extLst>
          </p:cNvPr>
          <p:cNvPicPr>
            <a:picLocks noChangeAspect="1"/>
          </p:cNvPicPr>
          <p:nvPr/>
        </p:nvPicPr>
        <p:blipFill rotWithShape="1">
          <a:blip r:embed="rId4">
            <a:extLst>
              <a:ext uri="{28A0092B-C50C-407E-A947-70E740481C1C}">
                <a14:useLocalDpi xmlns:a14="http://schemas.microsoft.com/office/drawing/2010/main" val="0"/>
              </a:ext>
            </a:extLst>
          </a:blip>
          <a:srcRect l="26332" t="27326" b="994"/>
          <a:stretch/>
        </p:blipFill>
        <p:spPr bwMode="auto">
          <a:xfrm>
            <a:off x="760343" y="1362074"/>
            <a:ext cx="2743200" cy="2082338"/>
          </a:xfrm>
          <a:prstGeom prst="roundRect">
            <a:avLst>
              <a:gd name="adj" fmla="val 8594"/>
            </a:avLst>
          </a:prstGeom>
          <a:solidFill>
            <a:srgbClr val="FFFFFF">
              <a:shade val="85000"/>
            </a:srgbClr>
          </a:solidFill>
          <a:ln w="9525" cap="flat" cmpd="sng" algn="ctr">
            <a:solidFill>
              <a:sysClr val="window" lastClr="FFFFFF">
                <a:lumMod val="75000"/>
              </a:sysClr>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a:extLst>
            <a:ext uri="{53640926-AAD7-44D8-BBD7-CCE9431645EC}">
              <a14:shadowObscured xmlns:a14="http://schemas.microsoft.com/office/drawing/2010/main"/>
            </a:ext>
          </a:extLst>
        </p:spPr>
      </p:pic>
      <p:sp>
        <p:nvSpPr>
          <p:cNvPr id="3" name="Slide Number Placeholder 2">
            <a:extLst>
              <a:ext uri="{FF2B5EF4-FFF2-40B4-BE49-F238E27FC236}">
                <a16:creationId xmlns:a16="http://schemas.microsoft.com/office/drawing/2014/main" id="{EA2F0125-08C8-F147-BFEE-55B40DE354B9}"/>
              </a:ext>
            </a:extLst>
          </p:cNvPr>
          <p:cNvSpPr>
            <a:spLocks noGrp="1"/>
          </p:cNvSpPr>
          <p:nvPr>
            <p:ph type="sldNum" sz="quarter" idx="12"/>
          </p:nvPr>
        </p:nvSpPr>
        <p:spPr/>
        <p:txBody>
          <a:bodyPr/>
          <a:lstStyle/>
          <a:p>
            <a:pPr algn="r"/>
            <a:fld id="{3B3CBF68-38E2-48B1-A0C0-53C053A6473C}" type="slidenum">
              <a:rPr lang="en-US" smtClean="0"/>
              <a:pPr algn="r"/>
              <a:t>5</a:t>
            </a:fld>
            <a:endParaRPr lang="en-US" dirty="0"/>
          </a:p>
        </p:txBody>
      </p:sp>
      <p:pic>
        <p:nvPicPr>
          <p:cNvPr id="6" name="Picture 5">
            <a:extLst>
              <a:ext uri="{FF2B5EF4-FFF2-40B4-BE49-F238E27FC236}">
                <a16:creationId xmlns:a16="http://schemas.microsoft.com/office/drawing/2014/main" id="{F4E9F482-6F7F-68D8-533F-C8F514C13620}"/>
              </a:ext>
            </a:extLst>
          </p:cNvPr>
          <p:cNvPicPr>
            <a:picLocks noChangeAspect="1"/>
          </p:cNvPicPr>
          <p:nvPr/>
        </p:nvPicPr>
        <p:blipFill rotWithShape="1">
          <a:blip r:embed="rId5">
            <a:extLst>
              <a:ext uri="{28A0092B-C50C-407E-A947-70E740481C1C}">
                <a14:useLocalDpi xmlns:a14="http://schemas.microsoft.com/office/drawing/2010/main" val="0"/>
              </a:ext>
            </a:extLst>
          </a:blip>
          <a:srcRect l="23057" t="27773" b="4717"/>
          <a:stretch/>
        </p:blipFill>
        <p:spPr bwMode="auto">
          <a:xfrm>
            <a:off x="760343" y="3749809"/>
            <a:ext cx="2743200" cy="2083724"/>
          </a:xfrm>
          <a:prstGeom prst="roundRect">
            <a:avLst>
              <a:gd name="adj" fmla="val 8594"/>
            </a:avLst>
          </a:prstGeom>
          <a:solidFill>
            <a:srgbClr val="FFFFFF">
              <a:shade val="85000"/>
            </a:srgbClr>
          </a:solidFill>
          <a:ln w="9525" cap="flat" cmpd="sng" algn="ctr">
            <a:solidFill>
              <a:sysClr val="window" lastClr="FFFFFF">
                <a:lumMod val="75000"/>
              </a:sysClr>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a:extLst>
            <a:ext uri="{53640926-AAD7-44D8-BBD7-CCE9431645EC}">
              <a14:shadowObscured xmlns:a14="http://schemas.microsoft.com/office/drawing/2010/main"/>
            </a:ext>
          </a:extLst>
        </p:spPr>
      </p:pic>
      <p:pic>
        <p:nvPicPr>
          <p:cNvPr id="16" name="Graphic 15">
            <a:extLst>
              <a:ext uri="{FF2B5EF4-FFF2-40B4-BE49-F238E27FC236}">
                <a16:creationId xmlns:a16="http://schemas.microsoft.com/office/drawing/2014/main" id="{FBD3DD25-756C-5C5E-6CC9-59073487512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463885" y="1386091"/>
            <a:ext cx="1481328" cy="1481328"/>
          </a:xfrm>
          <a:prstGeom prst="rect">
            <a:avLst/>
          </a:prstGeom>
        </p:spPr>
      </p:pic>
      <p:pic>
        <p:nvPicPr>
          <p:cNvPr id="17" name="Graphic 16">
            <a:extLst>
              <a:ext uri="{FF2B5EF4-FFF2-40B4-BE49-F238E27FC236}">
                <a16:creationId xmlns:a16="http://schemas.microsoft.com/office/drawing/2014/main" id="{7466D499-D30B-7724-1513-C0FB8F28DB4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427441" y="3061671"/>
            <a:ext cx="1481578" cy="1481578"/>
          </a:xfrm>
          <a:prstGeom prst="rect">
            <a:avLst/>
          </a:prstGeom>
        </p:spPr>
      </p:pic>
      <p:pic>
        <p:nvPicPr>
          <p:cNvPr id="18" name="Picture 17">
            <a:extLst>
              <a:ext uri="{FF2B5EF4-FFF2-40B4-BE49-F238E27FC236}">
                <a16:creationId xmlns:a16="http://schemas.microsoft.com/office/drawing/2014/main" id="{E23BF3F4-66E4-3AF5-1B50-565061191DC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18297" b="3977"/>
          <a:stretch/>
        </p:blipFill>
        <p:spPr bwMode="auto">
          <a:xfrm>
            <a:off x="6096000" y="1394732"/>
            <a:ext cx="2987040" cy="2839103"/>
          </a:xfrm>
          <a:prstGeom prst="roundRect">
            <a:avLst>
              <a:gd name="adj" fmla="val 8594"/>
            </a:avLst>
          </a:prstGeom>
          <a:solidFill>
            <a:srgbClr val="FFFFFF">
              <a:shade val="85000"/>
            </a:srgbClr>
          </a:solidFill>
          <a:ln w="9525" cap="flat" cmpd="sng" algn="ctr">
            <a:solidFill>
              <a:schemeClr val="bg1">
                <a:lumMod val="75000"/>
              </a:schemeClr>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a:extLst>
            <a:ext uri="{53640926-AAD7-44D8-BBD7-CCE9431645EC}">
              <a14:shadowObscured xmlns:a14="http://schemas.microsoft.com/office/drawing/2010/main"/>
            </a:ext>
          </a:extLst>
        </p:spPr>
      </p:pic>
      <p:pic>
        <p:nvPicPr>
          <p:cNvPr id="19" name="Graphic 6" descr="Arrow Straight">
            <a:extLst>
              <a:ext uri="{FF2B5EF4-FFF2-40B4-BE49-F238E27FC236}">
                <a16:creationId xmlns:a16="http://schemas.microsoft.com/office/drawing/2014/main" id="{3833FEB0-B72A-EAD2-0C92-B33494C4E78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5400000" flipH="1">
            <a:off x="7420775" y="1572292"/>
            <a:ext cx="1064802" cy="883337"/>
          </a:xfrm>
          <a:prstGeom prst="rect">
            <a:avLst/>
          </a:prstGeom>
          <a:effectLst>
            <a:outerShdw blurRad="50800" dist="38100" dir="5400000" algn="t" rotWithShape="0">
              <a:prstClr val="black">
                <a:alpha val="40000"/>
              </a:prstClr>
            </a:outerShdw>
          </a:effectLst>
        </p:spPr>
      </p:pic>
      <p:pic>
        <p:nvPicPr>
          <p:cNvPr id="20" name="Graphic 6" descr="Arrow Straight">
            <a:extLst>
              <a:ext uri="{FF2B5EF4-FFF2-40B4-BE49-F238E27FC236}">
                <a16:creationId xmlns:a16="http://schemas.microsoft.com/office/drawing/2014/main" id="{DD08A654-C21A-9EC0-D84C-892B0733B92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flipH="1">
            <a:off x="6537960" y="3093507"/>
            <a:ext cx="1095468" cy="908777"/>
          </a:xfrm>
          <a:prstGeom prst="rect">
            <a:avLst/>
          </a:prstGeom>
          <a:effectLst>
            <a:outerShdw blurRad="50800" dist="38100" dir="5400000" algn="t" rotWithShape="0">
              <a:prstClr val="black">
                <a:alpha val="40000"/>
              </a:prstClr>
            </a:outerShdw>
          </a:effectLst>
        </p:spPr>
      </p:pic>
      <p:pic>
        <p:nvPicPr>
          <p:cNvPr id="21" name="Picture 20">
            <a:extLst>
              <a:ext uri="{FF2B5EF4-FFF2-40B4-BE49-F238E27FC236}">
                <a16:creationId xmlns:a16="http://schemas.microsoft.com/office/drawing/2014/main" id="{6E1BCF2A-C829-D0D1-E51E-75CE7F063CE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852358" y="1428000"/>
            <a:ext cx="1899241" cy="1899241"/>
          </a:xfrm>
          <a:prstGeom prst="rect">
            <a:avLst/>
          </a:prstGeom>
        </p:spPr>
      </p:pic>
      <p:pic>
        <p:nvPicPr>
          <p:cNvPr id="22" name="Picture 21">
            <a:extLst>
              <a:ext uri="{FF2B5EF4-FFF2-40B4-BE49-F238E27FC236}">
                <a16:creationId xmlns:a16="http://schemas.microsoft.com/office/drawing/2014/main" id="{27345843-AB01-B018-EBE5-A3249465F1E9}"/>
              </a:ext>
            </a:extLst>
          </p:cNvPr>
          <p:cNvPicPr>
            <a:picLocks noChangeAspect="1"/>
          </p:cNvPicPr>
          <p:nvPr/>
        </p:nvPicPr>
        <p:blipFill rotWithShape="1">
          <a:blip r:embed="rId14" cstate="print">
            <a:duotone>
              <a:schemeClr val="accent3">
                <a:shade val="45000"/>
                <a:satMod val="135000"/>
              </a:schemeClr>
              <a:prstClr val="white"/>
            </a:duotone>
            <a:extLst>
              <a:ext uri="{28A0092B-C50C-407E-A947-70E740481C1C}">
                <a14:useLocalDpi xmlns:a14="http://schemas.microsoft.com/office/drawing/2010/main" val="0"/>
              </a:ext>
            </a:extLst>
          </a:blip>
          <a:srcRect l="-1038" r="-1087" b="-6180"/>
          <a:stretch/>
        </p:blipFill>
        <p:spPr bwMode="auto">
          <a:xfrm>
            <a:off x="5759291" y="4550100"/>
            <a:ext cx="1792551" cy="1336142"/>
          </a:xfrm>
          <a:prstGeom prst="rect">
            <a:avLst/>
          </a:prstGeom>
          <a:ln>
            <a:noFill/>
          </a:ln>
          <a:extLst>
            <a:ext uri="{53640926-AAD7-44D8-BBD7-CCE9431645EC}">
              <a14:shadowObscured xmlns:a14="http://schemas.microsoft.com/office/drawing/2010/main"/>
            </a:ext>
          </a:extLst>
        </p:spPr>
      </p:pic>
      <p:pic>
        <p:nvPicPr>
          <p:cNvPr id="23" name="Picture 22">
            <a:extLst>
              <a:ext uri="{FF2B5EF4-FFF2-40B4-BE49-F238E27FC236}">
                <a16:creationId xmlns:a16="http://schemas.microsoft.com/office/drawing/2014/main" id="{DC697D3F-103E-B0D6-353F-25B6EF70199F}"/>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772822" y="4490917"/>
            <a:ext cx="1244046" cy="1359811"/>
          </a:xfrm>
          <a:prstGeom prst="rect">
            <a:avLst/>
          </a:prstGeom>
          <a:noFill/>
        </p:spPr>
      </p:pic>
    </p:spTree>
    <p:custDataLst>
      <p:tags r:id="rId1"/>
    </p:custDataLst>
    <p:extLst>
      <p:ext uri="{BB962C8B-B14F-4D97-AF65-F5344CB8AC3E}">
        <p14:creationId xmlns:p14="http://schemas.microsoft.com/office/powerpoint/2010/main" val="1329894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789AF-D9A3-96E3-0C76-98A373437E25}"/>
              </a:ext>
            </a:extLst>
          </p:cNvPr>
          <p:cNvSpPr>
            <a:spLocks noGrp="1"/>
          </p:cNvSpPr>
          <p:nvPr>
            <p:ph type="title"/>
          </p:nvPr>
        </p:nvSpPr>
        <p:spPr/>
        <p:txBody>
          <a:bodyPr/>
          <a:lstStyle/>
          <a:p>
            <a:r>
              <a:rPr lang="en-US" dirty="0"/>
              <a:t>Learn • Practice • Educate</a:t>
            </a:r>
          </a:p>
        </p:txBody>
      </p:sp>
      <p:sp>
        <p:nvSpPr>
          <p:cNvPr id="6" name="Content Placeholder 5">
            <a:extLst>
              <a:ext uri="{FF2B5EF4-FFF2-40B4-BE49-F238E27FC236}">
                <a16:creationId xmlns:a16="http://schemas.microsoft.com/office/drawing/2014/main" id="{865CD02C-6C26-00DE-B910-6F871ABFAB61}"/>
              </a:ext>
            </a:extLst>
          </p:cNvPr>
          <p:cNvSpPr>
            <a:spLocks noGrp="1"/>
          </p:cNvSpPr>
          <p:nvPr>
            <p:ph idx="1"/>
          </p:nvPr>
        </p:nvSpPr>
        <p:spPr>
          <a:xfrm>
            <a:off x="3657601" y="1461053"/>
            <a:ext cx="7063739" cy="4715911"/>
          </a:xfrm>
        </p:spPr>
        <p:txBody>
          <a:bodyPr/>
          <a:lstStyle/>
          <a:p>
            <a:r>
              <a:rPr lang="en-US" dirty="0"/>
              <a:t>Practice educating a caregiver about how to determine lower anchor and tether use weight limits.</a:t>
            </a:r>
          </a:p>
          <a:p>
            <a:pPr lvl="1"/>
            <a:r>
              <a:rPr lang="en-US" dirty="0"/>
              <a:t>Where do you find this information?</a:t>
            </a:r>
          </a:p>
          <a:p>
            <a:pPr lvl="1"/>
            <a:r>
              <a:rPr lang="en-US" dirty="0"/>
              <a:t>What do you do when the car seat manufacturer and the vehicle manufacturer have different weight use limits?</a:t>
            </a:r>
          </a:p>
        </p:txBody>
      </p:sp>
      <p:sp>
        <p:nvSpPr>
          <p:cNvPr id="3" name="Footer Placeholder 2">
            <a:extLst>
              <a:ext uri="{FF2B5EF4-FFF2-40B4-BE49-F238E27FC236}">
                <a16:creationId xmlns:a16="http://schemas.microsoft.com/office/drawing/2014/main" id="{BD172C25-FD2D-BD81-DF85-1B8E44D2FD0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8CC750">
                    <a:lumMod val="20000"/>
                    <a:lumOff val="80000"/>
                  </a:srgbClr>
                </a:solidFill>
                <a:effectLst/>
                <a:uLnTx/>
                <a:uFillTx/>
                <a:latin typeface="Roboto"/>
                <a:ea typeface="+mn-ea"/>
                <a:cs typeface="+mn-cs"/>
              </a:rPr>
              <a:t>Checkpoint</a:t>
            </a:r>
            <a:endParaRPr kumimoji="0" lang="en-US" sz="1800" b="1" i="0" u="none" strike="noStrike" kern="1200" cap="none" spc="0" normalizeH="0" baseline="0" noProof="0" dirty="0">
              <a:ln>
                <a:noFill/>
              </a:ln>
              <a:solidFill>
                <a:srgbClr val="8CC750">
                  <a:lumMod val="20000"/>
                  <a:lumOff val="80000"/>
                </a:srgbClr>
              </a:solidFill>
              <a:effectLst/>
              <a:uLnTx/>
              <a:uFillTx/>
              <a:latin typeface="Roboto"/>
              <a:ea typeface="+mn-ea"/>
              <a:cs typeface="+mn-cs"/>
            </a:endParaRPr>
          </a:p>
        </p:txBody>
      </p:sp>
      <p:sp>
        <p:nvSpPr>
          <p:cNvPr id="4" name="Slide Number Placeholder 3">
            <a:extLst>
              <a:ext uri="{FF2B5EF4-FFF2-40B4-BE49-F238E27FC236}">
                <a16:creationId xmlns:a16="http://schemas.microsoft.com/office/drawing/2014/main" id="{56B1FB09-EBD3-FBC5-7207-1880D8FFE92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3CBF68-38E2-48B1-A0C0-53C053A6473C}" type="slidenum">
              <a:rPr kumimoji="0" lang="en-US" sz="1800" b="1" i="0" u="none" strike="noStrike" kern="1200" cap="none" spc="0" normalizeH="0" baseline="0" noProof="0" smtClean="0">
                <a:ln>
                  <a:noFill/>
                </a:ln>
                <a:solidFill>
                  <a:srgbClr val="054D77"/>
                </a:solidFill>
                <a:effectLst/>
                <a:uLnTx/>
                <a:uFillTx/>
                <a:latin typeface="Robo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800" b="1" i="0" u="none" strike="noStrike" kern="1200" cap="none" spc="0" normalizeH="0" baseline="0" noProof="0" dirty="0">
              <a:ln>
                <a:noFill/>
              </a:ln>
              <a:solidFill>
                <a:srgbClr val="054D77"/>
              </a:solidFill>
              <a:effectLst/>
              <a:uLnTx/>
              <a:uFillTx/>
              <a:latin typeface="Roboto"/>
              <a:ea typeface="+mn-ea"/>
              <a:cs typeface="+mn-cs"/>
            </a:endParaRPr>
          </a:p>
        </p:txBody>
      </p:sp>
      <p:pic>
        <p:nvPicPr>
          <p:cNvPr id="11" name="Picture 10" descr="A blue arrows with white text&#10;&#10;Description automatically generated">
            <a:extLst>
              <a:ext uri="{FF2B5EF4-FFF2-40B4-BE49-F238E27FC236}">
                <a16:creationId xmlns:a16="http://schemas.microsoft.com/office/drawing/2014/main" id="{8ED55F3A-01AE-7CA2-3916-4B732B99FC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068" y="1461053"/>
            <a:ext cx="2514600" cy="2541351"/>
          </a:xfrm>
          <a:prstGeom prst="rect">
            <a:avLst/>
          </a:prstGeom>
        </p:spPr>
      </p:pic>
      <p:pic>
        <p:nvPicPr>
          <p:cNvPr id="9" name="Picture 8" descr="A group of children posing for a photo&#10;&#10;Description automatically generated">
            <a:extLst>
              <a:ext uri="{FF2B5EF4-FFF2-40B4-BE49-F238E27FC236}">
                <a16:creationId xmlns:a16="http://schemas.microsoft.com/office/drawing/2014/main" id="{E39132E8-23A0-C8C4-682C-B42CD1930B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85175" y="4047763"/>
            <a:ext cx="1359899" cy="1759869"/>
          </a:xfrm>
          <a:prstGeom prst="rect">
            <a:avLst/>
          </a:prstGeom>
          <a:ln w="9525">
            <a:solidFill>
              <a:srgbClr val="064D78"/>
            </a:solidFill>
          </a:ln>
        </p:spPr>
      </p:pic>
      <p:sp>
        <p:nvSpPr>
          <p:cNvPr id="10" name="TextBox 9">
            <a:extLst>
              <a:ext uri="{FF2B5EF4-FFF2-40B4-BE49-F238E27FC236}">
                <a16:creationId xmlns:a16="http://schemas.microsoft.com/office/drawing/2014/main" id="{DE336DF7-F0EB-DEDA-A1BE-6BB2C8AF92D4}"/>
              </a:ext>
            </a:extLst>
          </p:cNvPr>
          <p:cNvSpPr txBox="1"/>
          <p:nvPr/>
        </p:nvSpPr>
        <p:spPr>
          <a:xfrm>
            <a:off x="10585175" y="5807632"/>
            <a:ext cx="1359899" cy="369332"/>
          </a:xfrm>
          <a:prstGeom prst="rect">
            <a:avLst/>
          </a:prstGeom>
          <a:noFill/>
        </p:spPr>
        <p:txBody>
          <a:bodyPr wrap="square" rtlCol="0">
            <a:spAutoFit/>
          </a:bodyPr>
          <a:lstStyle/>
          <a:p>
            <a:pPr algn="ctr"/>
            <a:r>
              <a:rPr lang="en-US" b="1" dirty="0">
                <a:solidFill>
                  <a:srgbClr val="064D78"/>
                </a:solidFill>
              </a:rPr>
              <a:t>TG p113</a:t>
            </a:r>
          </a:p>
        </p:txBody>
      </p:sp>
    </p:spTree>
    <p:custDataLst>
      <p:tags r:id="rId1"/>
    </p:custDataLst>
    <p:extLst>
      <p:ext uri="{BB962C8B-B14F-4D97-AF65-F5344CB8AC3E}">
        <p14:creationId xmlns:p14="http://schemas.microsoft.com/office/powerpoint/2010/main" val="746597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18B544-A85C-F4C5-31F4-ABD766008C9F}"/>
              </a:ext>
            </a:extLst>
          </p:cNvPr>
          <p:cNvSpPr>
            <a:spLocks noGrp="1"/>
          </p:cNvSpPr>
          <p:nvPr>
            <p:ph type="title"/>
          </p:nvPr>
        </p:nvSpPr>
        <p:spPr>
          <a:xfrm>
            <a:off x="506896" y="255795"/>
            <a:ext cx="10706536" cy="1066110"/>
          </a:xfrm>
        </p:spPr>
        <p:txBody>
          <a:bodyPr/>
          <a:lstStyle/>
          <a:p>
            <a:r>
              <a:rPr lang="en-US" dirty="0"/>
              <a:t>NHTSA Best Practice Recommendations</a:t>
            </a:r>
          </a:p>
        </p:txBody>
      </p:sp>
      <p:sp>
        <p:nvSpPr>
          <p:cNvPr id="2" name="Footer Placeholder 1">
            <a:extLst>
              <a:ext uri="{FF2B5EF4-FFF2-40B4-BE49-F238E27FC236}">
                <a16:creationId xmlns:a16="http://schemas.microsoft.com/office/drawing/2014/main" id="{A2D25E0F-97FF-D237-33F7-8792FBD6AF6E}"/>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8CC750">
                    <a:lumMod val="20000"/>
                    <a:lumOff val="80000"/>
                  </a:srgbClr>
                </a:solidFill>
                <a:effectLst/>
                <a:uLnTx/>
                <a:uFillTx/>
                <a:latin typeface="Roboto"/>
                <a:ea typeface="+mn-ea"/>
                <a:cs typeface="+mn-cs"/>
              </a:rPr>
              <a:t>Checkpoint</a:t>
            </a:r>
            <a:endParaRPr kumimoji="0" lang="en-US" sz="1800" b="1" i="0" u="none" strike="noStrike" kern="1200" cap="none" spc="0" normalizeH="0" baseline="0" noProof="0" dirty="0">
              <a:ln>
                <a:noFill/>
              </a:ln>
              <a:solidFill>
                <a:srgbClr val="8CC750">
                  <a:lumMod val="20000"/>
                  <a:lumOff val="80000"/>
                </a:srgbClr>
              </a:solidFill>
              <a:effectLst/>
              <a:uLnTx/>
              <a:uFillTx/>
              <a:latin typeface="Roboto"/>
              <a:ea typeface="+mn-ea"/>
              <a:cs typeface="+mn-cs"/>
            </a:endParaRPr>
          </a:p>
        </p:txBody>
      </p:sp>
      <p:sp>
        <p:nvSpPr>
          <p:cNvPr id="3" name="Slide Number Placeholder 2">
            <a:extLst>
              <a:ext uri="{FF2B5EF4-FFF2-40B4-BE49-F238E27FC236}">
                <a16:creationId xmlns:a16="http://schemas.microsoft.com/office/drawing/2014/main" id="{953CC6BA-D535-7DB9-B688-ACA6C15B14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3CBF68-38E2-48B1-A0C0-53C053A6473C}" type="slidenum">
              <a:rPr kumimoji="0" lang="en-US" sz="1800" b="1" i="0" u="none" strike="noStrike" kern="1200" cap="none" spc="0" normalizeH="0" baseline="0" noProof="0" smtClean="0">
                <a:ln>
                  <a:noFill/>
                </a:ln>
                <a:solidFill>
                  <a:srgbClr val="054D77"/>
                </a:solidFill>
                <a:effectLst/>
                <a:uLnTx/>
                <a:uFillTx/>
                <a:latin typeface="Robo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800" b="1" i="0" u="none" strike="noStrike" kern="1200" cap="none" spc="0" normalizeH="0" baseline="0" noProof="0" dirty="0">
              <a:ln>
                <a:noFill/>
              </a:ln>
              <a:solidFill>
                <a:srgbClr val="054D77"/>
              </a:solidFill>
              <a:effectLst/>
              <a:uLnTx/>
              <a:uFillTx/>
              <a:latin typeface="Roboto"/>
              <a:ea typeface="+mn-ea"/>
              <a:cs typeface="+mn-cs"/>
            </a:endParaRPr>
          </a:p>
        </p:txBody>
      </p:sp>
      <p:pic>
        <p:nvPicPr>
          <p:cNvPr id="9" name="Picture 8" descr="A chart of a car seat&#10;&#10;Description automatically generated">
            <a:extLst>
              <a:ext uri="{FF2B5EF4-FFF2-40B4-BE49-F238E27FC236}">
                <a16:creationId xmlns:a16="http://schemas.microsoft.com/office/drawing/2014/main" id="{E6B8AC2C-8B60-02D1-B9EB-891B928C84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9174" y="1215189"/>
            <a:ext cx="9213651" cy="5027449"/>
          </a:xfrm>
          <a:prstGeom prst="rect">
            <a:avLst/>
          </a:prstGeom>
        </p:spPr>
      </p:pic>
    </p:spTree>
    <p:custDataLst>
      <p:tags r:id="rId1"/>
    </p:custDataLst>
    <p:extLst>
      <p:ext uri="{BB962C8B-B14F-4D97-AF65-F5344CB8AC3E}">
        <p14:creationId xmlns:p14="http://schemas.microsoft.com/office/powerpoint/2010/main" val="2625813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F963F52-DAA3-3237-E76F-6C8D35897CA5}"/>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8CC750">
                    <a:lumMod val="20000"/>
                    <a:lumOff val="80000"/>
                  </a:srgbClr>
                </a:solidFill>
                <a:effectLst/>
                <a:uLnTx/>
                <a:uFillTx/>
                <a:latin typeface="Roboto"/>
                <a:ea typeface="+mn-ea"/>
                <a:cs typeface="+mn-cs"/>
              </a:rPr>
              <a:t>Checkpoint</a:t>
            </a:r>
            <a:endParaRPr kumimoji="0" lang="en-US" sz="1800" b="1" i="0" u="none" strike="noStrike" kern="1200" cap="none" spc="0" normalizeH="0" baseline="0" noProof="0" dirty="0">
              <a:ln>
                <a:noFill/>
              </a:ln>
              <a:solidFill>
                <a:srgbClr val="8CC750">
                  <a:lumMod val="20000"/>
                  <a:lumOff val="80000"/>
                </a:srgbClr>
              </a:solidFill>
              <a:effectLst/>
              <a:uLnTx/>
              <a:uFillTx/>
              <a:latin typeface="Roboto"/>
              <a:ea typeface="+mn-ea"/>
              <a:cs typeface="+mn-cs"/>
            </a:endParaRPr>
          </a:p>
        </p:txBody>
      </p:sp>
      <p:sp>
        <p:nvSpPr>
          <p:cNvPr id="4" name="Slide Number Placeholder 3">
            <a:extLst>
              <a:ext uri="{FF2B5EF4-FFF2-40B4-BE49-F238E27FC236}">
                <a16:creationId xmlns:a16="http://schemas.microsoft.com/office/drawing/2014/main" id="{D27CCC02-EC44-EFD3-C7F9-A5C69D5BE1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3CBF68-38E2-48B1-A0C0-53C053A6473C}" type="slidenum">
              <a:rPr kumimoji="0" lang="en-US" sz="1800" b="1" i="0" u="none" strike="noStrike" kern="1200" cap="none" spc="0" normalizeH="0" baseline="0" noProof="0" smtClean="0">
                <a:ln>
                  <a:noFill/>
                </a:ln>
                <a:solidFill>
                  <a:srgbClr val="054D77"/>
                </a:solidFill>
                <a:effectLst/>
                <a:uLnTx/>
                <a:uFillTx/>
                <a:latin typeface="Robo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800" b="1" i="0" u="none" strike="noStrike" kern="1200" cap="none" spc="0" normalizeH="0" baseline="0" noProof="0" dirty="0">
              <a:ln>
                <a:noFill/>
              </a:ln>
              <a:solidFill>
                <a:srgbClr val="054D77"/>
              </a:solidFill>
              <a:effectLst/>
              <a:uLnTx/>
              <a:uFillTx/>
              <a:latin typeface="Roboto"/>
              <a:ea typeface="+mn-ea"/>
              <a:cs typeface="+mn-cs"/>
            </a:endParaRPr>
          </a:p>
        </p:txBody>
      </p:sp>
      <p:pic>
        <p:nvPicPr>
          <p:cNvPr id="6" name="Picture 5">
            <a:extLst>
              <a:ext uri="{FF2B5EF4-FFF2-40B4-BE49-F238E27FC236}">
                <a16:creationId xmlns:a16="http://schemas.microsoft.com/office/drawing/2014/main" id="{77AEA3C4-C2F7-7DC7-6828-462AA76D8546}"/>
              </a:ext>
            </a:extLst>
          </p:cNvPr>
          <p:cNvPicPr>
            <a:picLocks noChangeAspect="1"/>
          </p:cNvPicPr>
          <p:nvPr/>
        </p:nvPicPr>
        <p:blipFill>
          <a:blip r:embed="rId4">
            <a:extLst>
              <a:ext uri="{28A0092B-C50C-407E-A947-70E740481C1C}">
                <a14:useLocalDpi xmlns:a14="http://schemas.microsoft.com/office/drawing/2010/main" val="0"/>
              </a:ext>
            </a:extLst>
          </a:blip>
          <a:srcRect l="357" r="357"/>
          <a:stretch/>
        </p:blipFill>
        <p:spPr>
          <a:xfrm>
            <a:off x="445170" y="415652"/>
            <a:ext cx="3464508" cy="1322115"/>
          </a:xfrm>
          <a:prstGeom prst="rect">
            <a:avLst/>
          </a:prstGeom>
        </p:spPr>
      </p:pic>
      <p:sp>
        <p:nvSpPr>
          <p:cNvPr id="13" name="Rectangle: Rounded Corners 12">
            <a:extLst>
              <a:ext uri="{FF2B5EF4-FFF2-40B4-BE49-F238E27FC236}">
                <a16:creationId xmlns:a16="http://schemas.microsoft.com/office/drawing/2014/main" id="{1A61E67F-CDCC-FD98-6460-8C9924755EB2}"/>
              </a:ext>
            </a:extLst>
          </p:cNvPr>
          <p:cNvSpPr/>
          <p:nvPr/>
        </p:nvSpPr>
        <p:spPr>
          <a:xfrm>
            <a:off x="1866900" y="2111432"/>
            <a:ext cx="8458200" cy="445168"/>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Roboto"/>
                <a:ea typeface="+mn-ea"/>
                <a:cs typeface="+mn-cs"/>
              </a:rPr>
              <a:t>Caregiver Information</a:t>
            </a:r>
          </a:p>
        </p:txBody>
      </p:sp>
      <p:pic>
        <p:nvPicPr>
          <p:cNvPr id="2" name="Picture 1">
            <a:extLst>
              <a:ext uri="{FF2B5EF4-FFF2-40B4-BE49-F238E27FC236}">
                <a16:creationId xmlns:a16="http://schemas.microsoft.com/office/drawing/2014/main" id="{99AEF44E-4EC1-5CA0-4479-6D7810C9C5F3}"/>
              </a:ext>
            </a:extLst>
          </p:cNvPr>
          <p:cNvPicPr>
            <a:picLocks noChangeAspect="1"/>
          </p:cNvPicPr>
          <p:nvPr/>
        </p:nvPicPr>
        <p:blipFill>
          <a:blip r:embed="rId5">
            <a:extLst>
              <a:ext uri="{28A0092B-C50C-407E-A947-70E740481C1C}">
                <a14:useLocalDpi xmlns:a14="http://schemas.microsoft.com/office/drawing/2010/main" val="0"/>
              </a:ext>
            </a:extLst>
          </a:blip>
          <a:srcRect t="1438" b="1438"/>
          <a:stretch/>
        </p:blipFill>
        <p:spPr>
          <a:xfrm>
            <a:off x="10976701" y="195146"/>
            <a:ext cx="914036" cy="1020048"/>
          </a:xfrm>
          <a:prstGeom prst="roundRect">
            <a:avLst>
              <a:gd name="adj" fmla="val 8594"/>
            </a:avLst>
          </a:prstGeom>
          <a:solidFill>
            <a:srgbClr val="FFFFFF">
              <a:shade val="85000"/>
            </a:srgbClr>
          </a:solidFill>
          <a:ln w="9525" cap="flat" cmpd="sng" algn="ctr">
            <a:no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p:spPr>
      </p:pic>
      <p:pic>
        <p:nvPicPr>
          <p:cNvPr id="7" name="Picture 6">
            <a:extLst>
              <a:ext uri="{FF2B5EF4-FFF2-40B4-BE49-F238E27FC236}">
                <a16:creationId xmlns:a16="http://schemas.microsoft.com/office/drawing/2014/main" id="{70E3572A-36C5-93F8-FACA-2F637F3D770C}"/>
              </a:ext>
            </a:extLst>
          </p:cNvPr>
          <p:cNvPicPr>
            <a:picLocks noChangeAspect="1"/>
          </p:cNvPicPr>
          <p:nvPr/>
        </p:nvPicPr>
        <p:blipFill>
          <a:blip r:embed="rId6">
            <a:extLst>
              <a:ext uri="{28A0092B-C50C-407E-A947-70E740481C1C}">
                <a14:useLocalDpi xmlns:a14="http://schemas.microsoft.com/office/drawing/2010/main" val="0"/>
              </a:ext>
            </a:extLst>
          </a:blip>
          <a:srcRect l="216" r="216"/>
          <a:stretch/>
        </p:blipFill>
        <p:spPr>
          <a:xfrm>
            <a:off x="1866899" y="2672043"/>
            <a:ext cx="8457497" cy="3531299"/>
          </a:xfrm>
          <a:prstGeom prst="rect">
            <a:avLst/>
          </a:prstGeom>
        </p:spPr>
      </p:pic>
    </p:spTree>
    <p:custDataLst>
      <p:tags r:id="rId1"/>
    </p:custDataLst>
    <p:extLst>
      <p:ext uri="{BB962C8B-B14F-4D97-AF65-F5344CB8AC3E}">
        <p14:creationId xmlns:p14="http://schemas.microsoft.com/office/powerpoint/2010/main" val="2530310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F963F52-DAA3-3237-E76F-6C8D35897CA5}"/>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8CC750">
                    <a:lumMod val="20000"/>
                    <a:lumOff val="80000"/>
                  </a:srgbClr>
                </a:solidFill>
                <a:effectLst/>
                <a:uLnTx/>
                <a:uFillTx/>
                <a:latin typeface="Roboto"/>
                <a:ea typeface="+mn-ea"/>
                <a:cs typeface="+mn-cs"/>
              </a:rPr>
              <a:t>Checkpoint</a:t>
            </a:r>
            <a:endParaRPr kumimoji="0" lang="en-US" sz="1800" b="1" i="0" u="none" strike="noStrike" kern="1200" cap="none" spc="0" normalizeH="0" baseline="0" noProof="0" dirty="0">
              <a:ln>
                <a:noFill/>
              </a:ln>
              <a:solidFill>
                <a:srgbClr val="8CC750">
                  <a:lumMod val="20000"/>
                  <a:lumOff val="80000"/>
                </a:srgbClr>
              </a:solidFill>
              <a:effectLst/>
              <a:uLnTx/>
              <a:uFillTx/>
              <a:latin typeface="Roboto"/>
              <a:ea typeface="+mn-ea"/>
              <a:cs typeface="+mn-cs"/>
            </a:endParaRPr>
          </a:p>
        </p:txBody>
      </p:sp>
      <p:sp>
        <p:nvSpPr>
          <p:cNvPr id="4" name="Slide Number Placeholder 3">
            <a:extLst>
              <a:ext uri="{FF2B5EF4-FFF2-40B4-BE49-F238E27FC236}">
                <a16:creationId xmlns:a16="http://schemas.microsoft.com/office/drawing/2014/main" id="{D27CCC02-EC44-EFD3-C7F9-A5C69D5BE1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3CBF68-38E2-48B1-A0C0-53C053A6473C}" type="slidenum">
              <a:rPr kumimoji="0" lang="en-US" sz="1800" b="1" i="0" u="none" strike="noStrike" kern="1200" cap="none" spc="0" normalizeH="0" baseline="0" noProof="0" smtClean="0">
                <a:ln>
                  <a:noFill/>
                </a:ln>
                <a:solidFill>
                  <a:srgbClr val="054D77"/>
                </a:solidFill>
                <a:effectLst/>
                <a:uLnTx/>
                <a:uFillTx/>
                <a:latin typeface="Robo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800" b="1" i="0" u="none" strike="noStrike" kern="1200" cap="none" spc="0" normalizeH="0" baseline="0" noProof="0" dirty="0">
              <a:ln>
                <a:noFill/>
              </a:ln>
              <a:solidFill>
                <a:srgbClr val="054D77"/>
              </a:solidFill>
              <a:effectLst/>
              <a:uLnTx/>
              <a:uFillTx/>
              <a:latin typeface="Roboto"/>
              <a:ea typeface="+mn-ea"/>
              <a:cs typeface="+mn-cs"/>
            </a:endParaRPr>
          </a:p>
        </p:txBody>
      </p:sp>
      <p:sp>
        <p:nvSpPr>
          <p:cNvPr id="13" name="Rectangle: Rounded Corners 12">
            <a:extLst>
              <a:ext uri="{FF2B5EF4-FFF2-40B4-BE49-F238E27FC236}">
                <a16:creationId xmlns:a16="http://schemas.microsoft.com/office/drawing/2014/main" id="{1A61E67F-CDCC-FD98-6460-8C9924755EB2}"/>
              </a:ext>
            </a:extLst>
          </p:cNvPr>
          <p:cNvSpPr/>
          <p:nvPr/>
        </p:nvSpPr>
        <p:spPr>
          <a:xfrm>
            <a:off x="2870886" y="2751871"/>
            <a:ext cx="6450227" cy="445168"/>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Roboto"/>
                <a:ea typeface="+mn-ea"/>
                <a:cs typeface="+mn-cs"/>
              </a:rPr>
              <a:t>Vehicle Information</a:t>
            </a:r>
          </a:p>
        </p:txBody>
      </p:sp>
      <p:pic>
        <p:nvPicPr>
          <p:cNvPr id="5" name="Picture 4">
            <a:extLst>
              <a:ext uri="{FF2B5EF4-FFF2-40B4-BE49-F238E27FC236}">
                <a16:creationId xmlns:a16="http://schemas.microsoft.com/office/drawing/2014/main" id="{2ED670EE-8B29-0186-8C8C-6C4BF56A4CA2}"/>
              </a:ext>
            </a:extLst>
          </p:cNvPr>
          <p:cNvPicPr>
            <a:picLocks noChangeAspect="1"/>
          </p:cNvPicPr>
          <p:nvPr/>
        </p:nvPicPr>
        <p:blipFill>
          <a:blip r:embed="rId4">
            <a:extLst>
              <a:ext uri="{28A0092B-C50C-407E-A947-70E740481C1C}">
                <a14:useLocalDpi xmlns:a14="http://schemas.microsoft.com/office/drawing/2010/main" val="0"/>
              </a:ext>
            </a:extLst>
          </a:blip>
          <a:srcRect l="357" r="357"/>
          <a:stretch/>
        </p:blipFill>
        <p:spPr>
          <a:xfrm>
            <a:off x="445170" y="415652"/>
            <a:ext cx="3464508" cy="1322115"/>
          </a:xfrm>
          <a:prstGeom prst="rect">
            <a:avLst/>
          </a:prstGeom>
        </p:spPr>
      </p:pic>
      <p:pic>
        <p:nvPicPr>
          <p:cNvPr id="8" name="Picture 7">
            <a:extLst>
              <a:ext uri="{FF2B5EF4-FFF2-40B4-BE49-F238E27FC236}">
                <a16:creationId xmlns:a16="http://schemas.microsoft.com/office/drawing/2014/main" id="{1FF3F31D-AB41-69FC-7B3F-F6F392BCEA91}"/>
              </a:ext>
            </a:extLst>
          </p:cNvPr>
          <p:cNvPicPr>
            <a:picLocks noChangeAspect="1"/>
          </p:cNvPicPr>
          <p:nvPr/>
        </p:nvPicPr>
        <p:blipFill>
          <a:blip r:embed="rId5">
            <a:extLst>
              <a:ext uri="{28A0092B-C50C-407E-A947-70E740481C1C}">
                <a14:useLocalDpi xmlns:a14="http://schemas.microsoft.com/office/drawing/2010/main" val="0"/>
              </a:ext>
            </a:extLst>
          </a:blip>
          <a:srcRect t="1438" b="1438"/>
          <a:stretch/>
        </p:blipFill>
        <p:spPr>
          <a:xfrm>
            <a:off x="10976701" y="195146"/>
            <a:ext cx="914036" cy="1020048"/>
          </a:xfrm>
          <a:prstGeom prst="roundRect">
            <a:avLst>
              <a:gd name="adj" fmla="val 8594"/>
            </a:avLst>
          </a:prstGeom>
          <a:solidFill>
            <a:srgbClr val="FFFFFF">
              <a:shade val="85000"/>
            </a:srgbClr>
          </a:solidFill>
          <a:ln w="9525" cap="flat" cmpd="sng" algn="ctr">
            <a:no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p:spPr>
      </p:pic>
      <p:pic>
        <p:nvPicPr>
          <p:cNvPr id="10" name="Picture 9">
            <a:extLst>
              <a:ext uri="{FF2B5EF4-FFF2-40B4-BE49-F238E27FC236}">
                <a16:creationId xmlns:a16="http://schemas.microsoft.com/office/drawing/2014/main" id="{1C8F8C37-511D-80E8-5D50-907E785B44C6}"/>
              </a:ext>
            </a:extLst>
          </p:cNvPr>
          <p:cNvPicPr>
            <a:picLocks noChangeAspect="1"/>
          </p:cNvPicPr>
          <p:nvPr/>
        </p:nvPicPr>
        <p:blipFill>
          <a:blip r:embed="rId6"/>
          <a:stretch>
            <a:fillRect/>
          </a:stretch>
        </p:blipFill>
        <p:spPr>
          <a:xfrm>
            <a:off x="2870886" y="3429000"/>
            <a:ext cx="6514286" cy="1057143"/>
          </a:xfrm>
          <a:prstGeom prst="rect">
            <a:avLst/>
          </a:prstGeom>
        </p:spPr>
      </p:pic>
    </p:spTree>
    <p:custDataLst>
      <p:tags r:id="rId1"/>
    </p:custDataLst>
    <p:extLst>
      <p:ext uri="{BB962C8B-B14F-4D97-AF65-F5344CB8AC3E}">
        <p14:creationId xmlns:p14="http://schemas.microsoft.com/office/powerpoint/2010/main" val="1061864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7"/>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NSC Child Safety">
      <a:dk1>
        <a:srgbClr val="BF1E2E"/>
      </a:dk1>
      <a:lt1>
        <a:sysClr val="window" lastClr="FFFFFF"/>
      </a:lt1>
      <a:dk2>
        <a:srgbClr val="A0A09F"/>
      </a:dk2>
      <a:lt2>
        <a:srgbClr val="E7E6E6"/>
      </a:lt2>
      <a:accent1>
        <a:srgbClr val="177DBB"/>
      </a:accent1>
      <a:accent2>
        <a:srgbClr val="F68D2E"/>
      </a:accent2>
      <a:accent3>
        <a:srgbClr val="054D77"/>
      </a:accent3>
      <a:accent4>
        <a:srgbClr val="FFD86C"/>
      </a:accent4>
      <a:accent5>
        <a:srgbClr val="80B9DB"/>
      </a:accent5>
      <a:accent6>
        <a:srgbClr val="8CC750"/>
      </a:accent6>
      <a:hlink>
        <a:srgbClr val="177DBB"/>
      </a:hlink>
      <a:folHlink>
        <a:srgbClr val="8CC750"/>
      </a:folHlink>
    </a:clrScheme>
    <a:fontScheme name="NSC NHTSA">
      <a:majorFont>
        <a:latin typeface="Roboto Slab ExtraBold"/>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9_Office Theme">
  <a:themeElements>
    <a:clrScheme name="NSC Child Safety">
      <a:dk1>
        <a:srgbClr val="BF1E2E"/>
      </a:dk1>
      <a:lt1>
        <a:sysClr val="window" lastClr="FFFFFF"/>
      </a:lt1>
      <a:dk2>
        <a:srgbClr val="A0A09F"/>
      </a:dk2>
      <a:lt2>
        <a:srgbClr val="E7E6E6"/>
      </a:lt2>
      <a:accent1>
        <a:srgbClr val="177DBB"/>
      </a:accent1>
      <a:accent2>
        <a:srgbClr val="F68D2E"/>
      </a:accent2>
      <a:accent3>
        <a:srgbClr val="054D77"/>
      </a:accent3>
      <a:accent4>
        <a:srgbClr val="FFD86C"/>
      </a:accent4>
      <a:accent5>
        <a:srgbClr val="80B9DB"/>
      </a:accent5>
      <a:accent6>
        <a:srgbClr val="8CC750"/>
      </a:accent6>
      <a:hlink>
        <a:srgbClr val="177DBB"/>
      </a:hlink>
      <a:folHlink>
        <a:srgbClr val="8CC750"/>
      </a:folHlink>
    </a:clrScheme>
    <a:fontScheme name="NSC NHTSA">
      <a:majorFont>
        <a:latin typeface="Roboto Slab ExtraBold"/>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spAutoFit/>
      </a:bodyPr>
      <a:lstStyle>
        <a:defPPr algn="l">
          <a:defRPr dirty="0">
            <a:solidFill>
              <a:schemeClr val="bg2">
                <a:lumMod val="10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0_Office Theme">
  <a:themeElements>
    <a:clrScheme name="NSC Child Safety">
      <a:dk1>
        <a:srgbClr val="BF1E2E"/>
      </a:dk1>
      <a:lt1>
        <a:sysClr val="window" lastClr="FFFFFF"/>
      </a:lt1>
      <a:dk2>
        <a:srgbClr val="A0A09F"/>
      </a:dk2>
      <a:lt2>
        <a:srgbClr val="E7E6E6"/>
      </a:lt2>
      <a:accent1>
        <a:srgbClr val="177DBB"/>
      </a:accent1>
      <a:accent2>
        <a:srgbClr val="F68D2E"/>
      </a:accent2>
      <a:accent3>
        <a:srgbClr val="054D77"/>
      </a:accent3>
      <a:accent4>
        <a:srgbClr val="FFD86C"/>
      </a:accent4>
      <a:accent5>
        <a:srgbClr val="80B9DB"/>
      </a:accent5>
      <a:accent6>
        <a:srgbClr val="8CC750"/>
      </a:accent6>
      <a:hlink>
        <a:srgbClr val="177DBB"/>
      </a:hlink>
      <a:folHlink>
        <a:srgbClr val="8CC750"/>
      </a:folHlink>
    </a:clrScheme>
    <a:fontScheme name="NSC NHTSA">
      <a:majorFont>
        <a:latin typeface="Roboto Slab ExtraBold"/>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CPST 2024">
      <a:dk1>
        <a:srgbClr val="BF1E2E"/>
      </a:dk1>
      <a:lt1>
        <a:sysClr val="window" lastClr="FFFFFF"/>
      </a:lt1>
      <a:dk2>
        <a:srgbClr val="A0A09F"/>
      </a:dk2>
      <a:lt2>
        <a:srgbClr val="E7E6E6"/>
      </a:lt2>
      <a:accent1>
        <a:srgbClr val="177DBB"/>
      </a:accent1>
      <a:accent2>
        <a:srgbClr val="F68D2E"/>
      </a:accent2>
      <a:accent3>
        <a:srgbClr val="054D77"/>
      </a:accent3>
      <a:accent4>
        <a:srgbClr val="FFD86C"/>
      </a:accent4>
      <a:accent5>
        <a:srgbClr val="80B9DB"/>
      </a:accent5>
      <a:accent6>
        <a:srgbClr val="8CC750"/>
      </a:accent6>
      <a:hlink>
        <a:srgbClr val="177DBB"/>
      </a:hlink>
      <a:folHlink>
        <a:srgbClr val="8CC750"/>
      </a:folHlink>
    </a:clrScheme>
    <a:fontScheme name="NSC NHTSA">
      <a:majorFont>
        <a:latin typeface="Roboto Slab ExtraBold"/>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NSC Child Safety">
      <a:dk1>
        <a:srgbClr val="BF1E2E"/>
      </a:dk1>
      <a:lt1>
        <a:sysClr val="window" lastClr="FFFFFF"/>
      </a:lt1>
      <a:dk2>
        <a:srgbClr val="A0A09F"/>
      </a:dk2>
      <a:lt2>
        <a:srgbClr val="E7E6E6"/>
      </a:lt2>
      <a:accent1>
        <a:srgbClr val="177DBB"/>
      </a:accent1>
      <a:accent2>
        <a:srgbClr val="F68D2E"/>
      </a:accent2>
      <a:accent3>
        <a:srgbClr val="054D77"/>
      </a:accent3>
      <a:accent4>
        <a:srgbClr val="FFD86C"/>
      </a:accent4>
      <a:accent5>
        <a:srgbClr val="80B9DB"/>
      </a:accent5>
      <a:accent6>
        <a:srgbClr val="8CC750"/>
      </a:accent6>
      <a:hlink>
        <a:srgbClr val="177DBB"/>
      </a:hlink>
      <a:folHlink>
        <a:srgbClr val="8CC750"/>
      </a:folHlink>
    </a:clrScheme>
    <a:fontScheme name="NSC NHTSA">
      <a:majorFont>
        <a:latin typeface="Roboto Slab ExtraBold"/>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spAutoFit/>
      </a:bodyPr>
      <a:lstStyle>
        <a:defPPr algn="l">
          <a:defRPr dirty="0">
            <a:solidFill>
              <a:schemeClr val="bg2">
                <a:lumMod val="10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NSC Child Safety">
      <a:dk1>
        <a:srgbClr val="BF1E2E"/>
      </a:dk1>
      <a:lt1>
        <a:sysClr val="window" lastClr="FFFFFF"/>
      </a:lt1>
      <a:dk2>
        <a:srgbClr val="A0A09F"/>
      </a:dk2>
      <a:lt2>
        <a:srgbClr val="E7E6E6"/>
      </a:lt2>
      <a:accent1>
        <a:srgbClr val="177DBB"/>
      </a:accent1>
      <a:accent2>
        <a:srgbClr val="F68D2E"/>
      </a:accent2>
      <a:accent3>
        <a:srgbClr val="054D77"/>
      </a:accent3>
      <a:accent4>
        <a:srgbClr val="FFD86C"/>
      </a:accent4>
      <a:accent5>
        <a:srgbClr val="80B9DB"/>
      </a:accent5>
      <a:accent6>
        <a:srgbClr val="8CC750"/>
      </a:accent6>
      <a:hlink>
        <a:srgbClr val="177DBB"/>
      </a:hlink>
      <a:folHlink>
        <a:srgbClr val="8CC750"/>
      </a:folHlink>
    </a:clrScheme>
    <a:fontScheme name="NSC NHTSA">
      <a:majorFont>
        <a:latin typeface="Roboto Slab ExtraBold"/>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NSC Child Safety">
      <a:dk1>
        <a:srgbClr val="BF1E2E"/>
      </a:dk1>
      <a:lt1>
        <a:sysClr val="window" lastClr="FFFFFF"/>
      </a:lt1>
      <a:dk2>
        <a:srgbClr val="A0A09F"/>
      </a:dk2>
      <a:lt2>
        <a:srgbClr val="E7E6E6"/>
      </a:lt2>
      <a:accent1>
        <a:srgbClr val="177DBB"/>
      </a:accent1>
      <a:accent2>
        <a:srgbClr val="F68D2E"/>
      </a:accent2>
      <a:accent3>
        <a:srgbClr val="054D77"/>
      </a:accent3>
      <a:accent4>
        <a:srgbClr val="FFD86C"/>
      </a:accent4>
      <a:accent5>
        <a:srgbClr val="80B9DB"/>
      </a:accent5>
      <a:accent6>
        <a:srgbClr val="8CC750"/>
      </a:accent6>
      <a:hlink>
        <a:srgbClr val="177DBB"/>
      </a:hlink>
      <a:folHlink>
        <a:srgbClr val="8CC750"/>
      </a:folHlink>
    </a:clrScheme>
    <a:fontScheme name="NSC NHTSA">
      <a:majorFont>
        <a:latin typeface="Roboto Slab ExtraBold"/>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spAutoFit/>
      </a:bodyPr>
      <a:lstStyle>
        <a:defPPr algn="l">
          <a:defRPr dirty="0">
            <a:solidFill>
              <a:schemeClr val="bg2">
                <a:lumMod val="10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NSC Child Safety">
      <a:dk1>
        <a:srgbClr val="BF1E2E"/>
      </a:dk1>
      <a:lt1>
        <a:sysClr val="window" lastClr="FFFFFF"/>
      </a:lt1>
      <a:dk2>
        <a:srgbClr val="A0A09F"/>
      </a:dk2>
      <a:lt2>
        <a:srgbClr val="E7E6E6"/>
      </a:lt2>
      <a:accent1>
        <a:srgbClr val="177DBB"/>
      </a:accent1>
      <a:accent2>
        <a:srgbClr val="F68D2E"/>
      </a:accent2>
      <a:accent3>
        <a:srgbClr val="054D77"/>
      </a:accent3>
      <a:accent4>
        <a:srgbClr val="FFD86C"/>
      </a:accent4>
      <a:accent5>
        <a:srgbClr val="80B9DB"/>
      </a:accent5>
      <a:accent6>
        <a:srgbClr val="8CC750"/>
      </a:accent6>
      <a:hlink>
        <a:srgbClr val="177DBB"/>
      </a:hlink>
      <a:folHlink>
        <a:srgbClr val="8CC750"/>
      </a:folHlink>
    </a:clrScheme>
    <a:fontScheme name="NSC NHTSA">
      <a:majorFont>
        <a:latin typeface="Roboto Slab ExtraBold"/>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NSC Child Safety">
      <a:dk1>
        <a:srgbClr val="BF1E2E"/>
      </a:dk1>
      <a:lt1>
        <a:sysClr val="window" lastClr="FFFFFF"/>
      </a:lt1>
      <a:dk2>
        <a:srgbClr val="A0A09F"/>
      </a:dk2>
      <a:lt2>
        <a:srgbClr val="E7E6E6"/>
      </a:lt2>
      <a:accent1>
        <a:srgbClr val="177DBB"/>
      </a:accent1>
      <a:accent2>
        <a:srgbClr val="F68D2E"/>
      </a:accent2>
      <a:accent3>
        <a:srgbClr val="054D77"/>
      </a:accent3>
      <a:accent4>
        <a:srgbClr val="FFD86C"/>
      </a:accent4>
      <a:accent5>
        <a:srgbClr val="80B9DB"/>
      </a:accent5>
      <a:accent6>
        <a:srgbClr val="8CC750"/>
      </a:accent6>
      <a:hlink>
        <a:srgbClr val="177DBB"/>
      </a:hlink>
      <a:folHlink>
        <a:srgbClr val="8CC750"/>
      </a:folHlink>
    </a:clrScheme>
    <a:fontScheme name="NSC NHTSA">
      <a:majorFont>
        <a:latin typeface="Roboto Slab ExtraBold"/>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spAutoFit/>
      </a:bodyPr>
      <a:lstStyle>
        <a:defPPr algn="l">
          <a:defRPr dirty="0">
            <a:solidFill>
              <a:schemeClr val="bg2">
                <a:lumMod val="10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Theme">
  <a:themeElements>
    <a:clrScheme name="NSC Child Safety">
      <a:dk1>
        <a:srgbClr val="BF1E2E"/>
      </a:dk1>
      <a:lt1>
        <a:sysClr val="window" lastClr="FFFFFF"/>
      </a:lt1>
      <a:dk2>
        <a:srgbClr val="A0A09F"/>
      </a:dk2>
      <a:lt2>
        <a:srgbClr val="E7E6E6"/>
      </a:lt2>
      <a:accent1>
        <a:srgbClr val="177DBB"/>
      </a:accent1>
      <a:accent2>
        <a:srgbClr val="F68D2E"/>
      </a:accent2>
      <a:accent3>
        <a:srgbClr val="054D77"/>
      </a:accent3>
      <a:accent4>
        <a:srgbClr val="FFD86C"/>
      </a:accent4>
      <a:accent5>
        <a:srgbClr val="80B9DB"/>
      </a:accent5>
      <a:accent6>
        <a:srgbClr val="8CC750"/>
      </a:accent6>
      <a:hlink>
        <a:srgbClr val="177DBB"/>
      </a:hlink>
      <a:folHlink>
        <a:srgbClr val="8CC750"/>
      </a:folHlink>
    </a:clrScheme>
    <a:fontScheme name="NSC NHTSA">
      <a:majorFont>
        <a:latin typeface="Roboto Slab ExtraBold"/>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spAutoFit/>
      </a:bodyPr>
      <a:lstStyle>
        <a:defPPr algn="l">
          <a:defRPr dirty="0">
            <a:solidFill>
              <a:schemeClr val="bg2">
                <a:lumMod val="10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Office Theme">
  <a:themeElements>
    <a:clrScheme name="NSC Child Safety">
      <a:dk1>
        <a:srgbClr val="BF1E2E"/>
      </a:dk1>
      <a:lt1>
        <a:sysClr val="window" lastClr="FFFFFF"/>
      </a:lt1>
      <a:dk2>
        <a:srgbClr val="A0A09F"/>
      </a:dk2>
      <a:lt2>
        <a:srgbClr val="E7E6E6"/>
      </a:lt2>
      <a:accent1>
        <a:srgbClr val="177DBB"/>
      </a:accent1>
      <a:accent2>
        <a:srgbClr val="F68D2E"/>
      </a:accent2>
      <a:accent3>
        <a:srgbClr val="054D77"/>
      </a:accent3>
      <a:accent4>
        <a:srgbClr val="FFD86C"/>
      </a:accent4>
      <a:accent5>
        <a:srgbClr val="80B9DB"/>
      </a:accent5>
      <a:accent6>
        <a:srgbClr val="8CC750"/>
      </a:accent6>
      <a:hlink>
        <a:srgbClr val="177DBB"/>
      </a:hlink>
      <a:folHlink>
        <a:srgbClr val="8CC750"/>
      </a:folHlink>
    </a:clrScheme>
    <a:fontScheme name="NSC NHTSA">
      <a:majorFont>
        <a:latin typeface="Roboto Slab ExtraBold"/>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spAutoFit/>
      </a:bodyPr>
      <a:lstStyle>
        <a:defPPr algn="l">
          <a:defRPr dirty="0">
            <a:solidFill>
              <a:schemeClr val="bg2">
                <a:lumMod val="10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Office Theme">
  <a:themeElements>
    <a:clrScheme name="NSC Child Safety">
      <a:dk1>
        <a:srgbClr val="BF1E2E"/>
      </a:dk1>
      <a:lt1>
        <a:sysClr val="window" lastClr="FFFFFF"/>
      </a:lt1>
      <a:dk2>
        <a:srgbClr val="A0A09F"/>
      </a:dk2>
      <a:lt2>
        <a:srgbClr val="E7E6E6"/>
      </a:lt2>
      <a:accent1>
        <a:srgbClr val="177DBB"/>
      </a:accent1>
      <a:accent2>
        <a:srgbClr val="F68D2E"/>
      </a:accent2>
      <a:accent3>
        <a:srgbClr val="054D77"/>
      </a:accent3>
      <a:accent4>
        <a:srgbClr val="FFD86C"/>
      </a:accent4>
      <a:accent5>
        <a:srgbClr val="80B9DB"/>
      </a:accent5>
      <a:accent6>
        <a:srgbClr val="8CC750"/>
      </a:accent6>
      <a:hlink>
        <a:srgbClr val="177DBB"/>
      </a:hlink>
      <a:folHlink>
        <a:srgbClr val="8CC750"/>
      </a:folHlink>
    </a:clrScheme>
    <a:fontScheme name="NSC NHTSA">
      <a:majorFont>
        <a:latin typeface="Roboto Slab ExtraBold"/>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spAutoFit/>
      </a:bodyPr>
      <a:lstStyle>
        <a:defPPr algn="l">
          <a:defRPr dirty="0">
            <a:solidFill>
              <a:schemeClr val="bg2">
                <a:lumMod val="10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9661</TotalTime>
  <Words>3175</Words>
  <Application>Microsoft Office PowerPoint</Application>
  <PresentationFormat>Widescreen</PresentationFormat>
  <Paragraphs>398</Paragraphs>
  <Slides>22</Slides>
  <Notes>22</Notes>
  <HiddenSlides>0</HiddenSlides>
  <MMClips>0</MMClips>
  <ScaleCrop>false</ScaleCrop>
  <HeadingPairs>
    <vt:vector size="6" baseType="variant">
      <vt:variant>
        <vt:lpstr>Fonts Used</vt:lpstr>
      </vt:variant>
      <vt:variant>
        <vt:i4>6</vt:i4>
      </vt:variant>
      <vt:variant>
        <vt:lpstr>Theme</vt:lpstr>
      </vt:variant>
      <vt:variant>
        <vt:i4>11</vt:i4>
      </vt:variant>
      <vt:variant>
        <vt:lpstr>Slide Titles</vt:lpstr>
      </vt:variant>
      <vt:variant>
        <vt:i4>22</vt:i4>
      </vt:variant>
    </vt:vector>
  </HeadingPairs>
  <TitlesOfParts>
    <vt:vector size="39" baseType="lpstr">
      <vt:lpstr>Arial</vt:lpstr>
      <vt:lpstr>Calibri</vt:lpstr>
      <vt:lpstr>Roboto</vt:lpstr>
      <vt:lpstr>Roboto Condensed</vt:lpstr>
      <vt:lpstr>Roboto Slab ExtraBold</vt:lpstr>
      <vt:lpstr>Wingdings</vt:lpstr>
      <vt:lpstr>Office Theme</vt:lpstr>
      <vt:lpstr>3_Office Theme</vt:lpstr>
      <vt:lpstr>1_Office Theme</vt:lpstr>
      <vt:lpstr>2_Office Theme</vt:lpstr>
      <vt:lpstr>4_Office Theme</vt:lpstr>
      <vt:lpstr>5_Office Theme</vt:lpstr>
      <vt:lpstr>7_Office Theme</vt:lpstr>
      <vt:lpstr>8_Office Theme</vt:lpstr>
      <vt:lpstr>6_Office Theme</vt:lpstr>
      <vt:lpstr>9_Office Theme</vt:lpstr>
      <vt:lpstr>10_Office Theme</vt:lpstr>
      <vt:lpstr>Checkpoint 2</vt:lpstr>
      <vt:lpstr>Types of Air Bags</vt:lpstr>
      <vt:lpstr>Best Practices • Air Bags</vt:lpstr>
      <vt:lpstr>Vehicle Parts</vt:lpstr>
      <vt:lpstr>Educating Caregivers about Lower Anchors and Tethers</vt:lpstr>
      <vt:lpstr>Learn • Practice • Educate</vt:lpstr>
      <vt:lpstr>NHTSA Best Practice Recommendations</vt:lpstr>
      <vt:lpstr>PowerPoint Presentation</vt:lpstr>
      <vt:lpstr>PowerPoint Presentation</vt:lpstr>
      <vt:lpstr>PowerPoint Presentation</vt:lpstr>
      <vt:lpstr>PowerPoint Presentation</vt:lpstr>
      <vt:lpstr>PowerPoint Presentation</vt:lpstr>
      <vt:lpstr>Lock-Off: The First Step</vt:lpstr>
      <vt:lpstr>Steps for Rear-Facing Car Seat Use</vt:lpstr>
      <vt:lpstr>Activity Review: Install a Rear-Facing Car Seat</vt:lpstr>
      <vt:lpstr>QUIZ 2 Review</vt:lpstr>
      <vt:lpstr>PowerPoint Presentation</vt:lpstr>
      <vt:lpstr>Steps for Forward-Facing Car Seat Use</vt:lpstr>
      <vt:lpstr>Steps for Booster Seat Use</vt:lpstr>
      <vt:lpstr>Other Vehicles</vt:lpstr>
      <vt:lpstr>Questions?</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CPS Technician Certification Training IG</dc:title>
  <dc:creator>Rebecca</dc:creator>
  <cp:lastModifiedBy>Tammy Franks</cp:lastModifiedBy>
  <cp:revision>1126</cp:revision>
  <cp:lastPrinted>2024-05-06T17:30:08Z</cp:lastPrinted>
  <dcterms:created xsi:type="dcterms:W3CDTF">2018-06-25T16:05:56Z</dcterms:created>
  <dcterms:modified xsi:type="dcterms:W3CDTF">2025-02-10T22:54:06Z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AAE9C857-8C46-4653-B6A8-89877BFDB845</vt:lpwstr>
  </property>
  <property fmtid="{D5CDD505-2E9C-101B-9397-08002B2CF9AE}" pid="3" name="ArticulatePath">
    <vt:lpwstr>2018_module_5_air_bags</vt:lpwstr>
  </property>
</Properties>
</file>